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8" r:id="rId2"/>
    <p:sldId id="356" r:id="rId3"/>
    <p:sldId id="387" r:id="rId4"/>
    <p:sldId id="404" r:id="rId5"/>
    <p:sldId id="338" r:id="rId6"/>
    <p:sldId id="388" r:id="rId7"/>
    <p:sldId id="379" r:id="rId8"/>
    <p:sldId id="405" r:id="rId9"/>
    <p:sldId id="363" r:id="rId10"/>
    <p:sldId id="375" r:id="rId11"/>
    <p:sldId id="376" r:id="rId12"/>
    <p:sldId id="389" r:id="rId13"/>
    <p:sldId id="346" r:id="rId14"/>
    <p:sldId id="374" r:id="rId15"/>
    <p:sldId id="371" r:id="rId16"/>
    <p:sldId id="369" r:id="rId17"/>
    <p:sldId id="370" r:id="rId18"/>
    <p:sldId id="403" r:id="rId19"/>
    <p:sldId id="372" r:id="rId20"/>
    <p:sldId id="402" r:id="rId21"/>
    <p:sldId id="355" r:id="rId22"/>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99FF"/>
    <a:srgbClr val="00C5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6866" autoAdjust="0"/>
  </p:normalViewPr>
  <p:slideViewPr>
    <p:cSldViewPr>
      <p:cViewPr>
        <p:scale>
          <a:sx n="120" d="100"/>
          <a:sy n="120" d="100"/>
        </p:scale>
        <p:origin x="-1374" y="-60"/>
      </p:cViewPr>
      <p:guideLst>
        <p:guide orient="horz" pos="2160"/>
        <p:guide pos="2880"/>
      </p:guideLst>
    </p:cSldViewPr>
  </p:slideViewPr>
  <p:outlineViewPr>
    <p:cViewPr>
      <p:scale>
        <a:sx n="33" d="100"/>
        <a:sy n="33" d="100"/>
      </p:scale>
      <p:origin x="0" y="-3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nl-NL"/>
          </a:p>
        </p:txBody>
      </p:sp>
      <p:sp>
        <p:nvSpPr>
          <p:cNvPr id="2765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7375AD30-2603-4DEC-BCB1-76E550660A82}" type="datetime1">
              <a:rPr lang="nl-NL"/>
              <a:pPr/>
              <a:t>27-4-2019</a:t>
            </a:fld>
            <a:endParaRPr lang="nl-NL"/>
          </a:p>
        </p:txBody>
      </p:sp>
      <p:sp>
        <p:nvSpPr>
          <p:cNvPr id="2765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nl-NL"/>
          </a:p>
        </p:txBody>
      </p:sp>
      <p:sp>
        <p:nvSpPr>
          <p:cNvPr id="2765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4102D7F-44FD-4BAB-AEBB-93C104E876E1}" type="slidenum">
              <a:rPr lang="nl-NL"/>
              <a:pPr/>
              <a:t>‹nr.›</a:t>
            </a:fld>
            <a:endParaRPr lang="nl-NL"/>
          </a:p>
        </p:txBody>
      </p:sp>
    </p:spTree>
    <p:extLst>
      <p:ext uri="{BB962C8B-B14F-4D97-AF65-F5344CB8AC3E}">
        <p14:creationId xmlns:p14="http://schemas.microsoft.com/office/powerpoint/2010/main" val="284156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2D12C6AA-81AE-45C6-BAA7-ACAD24C4F0DA}" type="datetime1">
              <a:rPr lang="nl-NL"/>
              <a:pPr/>
              <a:t>27-4-2019</a:t>
            </a:fld>
            <a:endParaRPr lang="en-GB"/>
          </a:p>
        </p:txBody>
      </p:sp>
      <p:sp>
        <p:nvSpPr>
          <p:cNvPr id="410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410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ECD205B-8614-4EC9-9CBD-6C3CFC51F949}" type="slidenum">
              <a:rPr lang="en-GB"/>
              <a:pPr/>
              <a:t>‹nr.›</a:t>
            </a:fld>
            <a:endParaRPr lang="en-GB"/>
          </a:p>
        </p:txBody>
      </p:sp>
    </p:spTree>
    <p:extLst>
      <p:ext uri="{BB962C8B-B14F-4D97-AF65-F5344CB8AC3E}">
        <p14:creationId xmlns:p14="http://schemas.microsoft.com/office/powerpoint/2010/main" val="4049327523"/>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F113B49-67A1-4C9B-94EA-217A97120FA6}" type="datetime1">
              <a:rPr lang="nl-NL"/>
              <a:pPr/>
              <a:t>27-4-2019</a:t>
            </a:fld>
            <a:endParaRPr lang="en-GB"/>
          </a:p>
        </p:txBody>
      </p:sp>
      <p:sp>
        <p:nvSpPr>
          <p:cNvPr id="7" name="Rectangle 7"/>
          <p:cNvSpPr>
            <a:spLocks noGrp="1" noChangeArrowheads="1"/>
          </p:cNvSpPr>
          <p:nvPr>
            <p:ph type="sldNum" sz="quarter" idx="5"/>
          </p:nvPr>
        </p:nvSpPr>
        <p:spPr>
          <a:ln/>
        </p:spPr>
        <p:txBody>
          <a:bodyPr/>
          <a:lstStyle/>
          <a:p>
            <a:fld id="{C0B04581-0B6F-415E-B191-9FE718B9E61D}" type="slidenum">
              <a:rPr lang="en-GB"/>
              <a:pPr/>
              <a:t>1</a:t>
            </a:fld>
            <a:endParaRPr lang="en-GB"/>
          </a:p>
        </p:txBody>
      </p:sp>
      <p:sp>
        <p:nvSpPr>
          <p:cNvPr id="53250" name="Rectangle 2"/>
          <p:cNvSpPr>
            <a:spLocks noGrp="1" noRot="1" noChangeAspect="1" noChangeArrowheads="1" noTextEdit="1"/>
          </p:cNvSpPr>
          <p:nvPr>
            <p:ph type="sldImg"/>
          </p:nvPr>
        </p:nvSpPr>
        <p:spPr>
          <a:xfrm>
            <a:off x="917575" y="744538"/>
            <a:ext cx="4962525" cy="3722687"/>
          </a:xfrm>
          <a:ln/>
        </p:spPr>
      </p:sp>
      <p:sp>
        <p:nvSpPr>
          <p:cNvPr id="53251" name="Rectangle 3"/>
          <p:cNvSpPr>
            <a:spLocks noGrp="1" noChangeArrowheads="1"/>
          </p:cNvSpPr>
          <p:nvPr>
            <p:ph type="body" idx="1"/>
          </p:nvPr>
        </p:nvSpPr>
        <p:spPr>
          <a:xfrm>
            <a:off x="906463" y="4716463"/>
            <a:ext cx="4984750" cy="4467225"/>
          </a:xfrm>
        </p:spPr>
        <p:txBody>
          <a:bodyPr/>
          <a:lstStyle/>
          <a:p>
            <a:endParaRPr lang="nl-NL"/>
          </a:p>
        </p:txBody>
      </p:sp>
    </p:spTree>
    <p:extLst>
      <p:ext uri="{BB962C8B-B14F-4D97-AF65-F5344CB8AC3E}">
        <p14:creationId xmlns:p14="http://schemas.microsoft.com/office/powerpoint/2010/main" val="329006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4538"/>
            <a:ext cx="4962525" cy="3722687"/>
          </a:xfrm>
        </p:spPr>
      </p:sp>
      <p:sp>
        <p:nvSpPr>
          <p:cNvPr id="3" name="Tijdelijke aanduiding voor notities 2"/>
          <p:cNvSpPr>
            <a:spLocks noGrp="1"/>
          </p:cNvSpPr>
          <p:nvPr>
            <p:ph type="body" idx="1"/>
          </p:nvPr>
        </p:nvSpPr>
        <p:spPr/>
        <p:txBody>
          <a:bodyPr/>
          <a:lstStyle/>
          <a:p>
            <a:r>
              <a:rPr lang="nl-NL" dirty="0" smtClean="0"/>
              <a:t>Shipping </a:t>
            </a:r>
            <a:r>
              <a:rPr lang="nl-NL" dirty="0" err="1" smtClean="0"/>
              <a:t>ipv</a:t>
            </a:r>
            <a:r>
              <a:rPr lang="nl-NL" dirty="0" smtClean="0"/>
              <a:t> </a:t>
            </a:r>
            <a:r>
              <a:rPr lang="nl-NL" dirty="0" err="1" smtClean="0"/>
              <a:t>shipping</a:t>
            </a:r>
            <a:r>
              <a:rPr lang="nl-NL" dirty="0" smtClean="0"/>
              <a:t> traffic??</a:t>
            </a:r>
            <a:endParaRPr lang="nl-NL" dirty="0"/>
          </a:p>
        </p:txBody>
      </p:sp>
      <p:sp>
        <p:nvSpPr>
          <p:cNvPr id="4" name="Tijdelijke aanduiding voor datum 3"/>
          <p:cNvSpPr>
            <a:spLocks noGrp="1"/>
          </p:cNvSpPr>
          <p:nvPr>
            <p:ph type="dt" idx="10"/>
          </p:nvPr>
        </p:nvSpPr>
        <p:spPr/>
        <p:txBody>
          <a:bodyPr/>
          <a:lstStyle/>
          <a:p>
            <a:fld id="{2D12C6AA-81AE-45C6-BAA7-ACAD24C4F0DA}" type="datetime1">
              <a:rPr lang="nl-NL" smtClean="0"/>
              <a:pPr/>
              <a:t>27-4-2019</a:t>
            </a:fld>
            <a:endParaRPr lang="en-GB"/>
          </a:p>
        </p:txBody>
      </p:sp>
      <p:sp>
        <p:nvSpPr>
          <p:cNvPr id="5" name="Tijdelijke aanduiding voor dianummer 4"/>
          <p:cNvSpPr>
            <a:spLocks noGrp="1"/>
          </p:cNvSpPr>
          <p:nvPr>
            <p:ph type="sldNum" sz="quarter" idx="11"/>
          </p:nvPr>
        </p:nvSpPr>
        <p:spPr/>
        <p:txBody>
          <a:bodyPr/>
          <a:lstStyle/>
          <a:p>
            <a:fld id="{AECD205B-8614-4EC9-9CBD-6C3CFC51F949}" type="slidenum">
              <a:rPr lang="en-GB" smtClean="0"/>
              <a:pPr/>
              <a:t>6</a:t>
            </a:fld>
            <a:endParaRPr lang="en-GB"/>
          </a:p>
        </p:txBody>
      </p:sp>
    </p:spTree>
    <p:extLst>
      <p:ext uri="{BB962C8B-B14F-4D97-AF65-F5344CB8AC3E}">
        <p14:creationId xmlns:p14="http://schemas.microsoft.com/office/powerpoint/2010/main" val="2635798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4538"/>
            <a:ext cx="4962525" cy="3722687"/>
          </a:xfrm>
        </p:spPr>
      </p:sp>
      <p:sp>
        <p:nvSpPr>
          <p:cNvPr id="3" name="Tijdelijke aanduiding voor notities 2"/>
          <p:cNvSpPr>
            <a:spLocks noGrp="1"/>
          </p:cNvSpPr>
          <p:nvPr>
            <p:ph type="body" idx="1"/>
          </p:nvPr>
        </p:nvSpPr>
        <p:spPr/>
        <p:txBody>
          <a:bodyPr/>
          <a:lstStyle/>
          <a:p>
            <a:r>
              <a:rPr lang="nl-NL" dirty="0" err="1" smtClean="0"/>
              <a:t>Vessel</a:t>
            </a:r>
            <a:r>
              <a:rPr lang="nl-NL" dirty="0" smtClean="0"/>
              <a:t> traffic operators </a:t>
            </a:r>
            <a:r>
              <a:rPr lang="nl-NL" dirty="0" err="1" smtClean="0"/>
              <a:t>ipv</a:t>
            </a:r>
            <a:r>
              <a:rPr lang="nl-NL" dirty="0" smtClean="0"/>
              <a:t> traffic controllers??</a:t>
            </a:r>
            <a:endParaRPr lang="nl-NL" dirty="0"/>
          </a:p>
        </p:txBody>
      </p:sp>
      <p:sp>
        <p:nvSpPr>
          <p:cNvPr id="4" name="Tijdelijke aanduiding voor datum 3"/>
          <p:cNvSpPr>
            <a:spLocks noGrp="1"/>
          </p:cNvSpPr>
          <p:nvPr>
            <p:ph type="dt" idx="10"/>
          </p:nvPr>
        </p:nvSpPr>
        <p:spPr/>
        <p:txBody>
          <a:bodyPr/>
          <a:lstStyle/>
          <a:p>
            <a:fld id="{2D12C6AA-81AE-45C6-BAA7-ACAD24C4F0DA}" type="datetime1">
              <a:rPr lang="nl-NL" smtClean="0"/>
              <a:pPr/>
              <a:t>27-4-2019</a:t>
            </a:fld>
            <a:endParaRPr lang="en-GB"/>
          </a:p>
        </p:txBody>
      </p:sp>
      <p:sp>
        <p:nvSpPr>
          <p:cNvPr id="5" name="Tijdelijke aanduiding voor dianummer 4"/>
          <p:cNvSpPr>
            <a:spLocks noGrp="1"/>
          </p:cNvSpPr>
          <p:nvPr>
            <p:ph type="sldNum" sz="quarter" idx="11"/>
          </p:nvPr>
        </p:nvSpPr>
        <p:spPr/>
        <p:txBody>
          <a:bodyPr/>
          <a:lstStyle/>
          <a:p>
            <a:fld id="{AECD205B-8614-4EC9-9CBD-6C3CFC51F949}" type="slidenum">
              <a:rPr lang="en-GB" smtClean="0"/>
              <a:pPr/>
              <a:t>7</a:t>
            </a:fld>
            <a:endParaRPr lang="en-GB"/>
          </a:p>
        </p:txBody>
      </p:sp>
    </p:spTree>
    <p:extLst>
      <p:ext uri="{BB962C8B-B14F-4D97-AF65-F5344CB8AC3E}">
        <p14:creationId xmlns:p14="http://schemas.microsoft.com/office/powerpoint/2010/main" val="1011877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866775"/>
          </a:xfrm>
        </p:spPr>
        <p:txBody>
          <a:bodyPr tIns="0" bIns="0"/>
          <a:lstStyle>
            <a:lvl1pPr algn="ctr">
              <a:defRPr>
                <a:solidFill>
                  <a:schemeClr val="bg1"/>
                </a:solidFill>
              </a:defRPr>
            </a:lvl1pPr>
          </a:lstStyle>
          <a:p>
            <a:r>
              <a:rPr lang="en-GB"/>
              <a:t>Click to edit Master title style</a:t>
            </a:r>
          </a:p>
        </p:txBody>
      </p:sp>
      <p:sp>
        <p:nvSpPr>
          <p:cNvPr id="3075" name="Rectangle 3"/>
          <p:cNvSpPr>
            <a:spLocks noGrp="1" noChangeArrowheads="1"/>
          </p:cNvSpPr>
          <p:nvPr>
            <p:ph type="subTitle" idx="1"/>
          </p:nvPr>
        </p:nvSpPr>
        <p:spPr>
          <a:xfrm>
            <a:off x="1371600" y="3044825"/>
            <a:ext cx="6400800" cy="384175"/>
          </a:xfrm>
        </p:spPr>
        <p:txBody>
          <a:bodyPr tIns="0" bIns="0"/>
          <a:lstStyle>
            <a:lvl1pPr marL="0" indent="0" algn="ctr">
              <a:buFontTx/>
              <a:buNone/>
              <a:defRPr sz="2000">
                <a:solidFill>
                  <a:schemeClr val="accent2"/>
                </a:solidFill>
              </a:defRPr>
            </a:lvl1pPr>
          </a:lstStyle>
          <a:p>
            <a:r>
              <a:rPr lang="en-GB"/>
              <a:t>Click to edit Master subtitle style</a:t>
            </a:r>
          </a:p>
        </p:txBody>
      </p:sp>
      <p:sp>
        <p:nvSpPr>
          <p:cNvPr id="3079" name="Rectangle 7"/>
          <p:cNvSpPr>
            <a:spLocks noGrp="1" noChangeArrowheads="1"/>
          </p:cNvSpPr>
          <p:nvPr>
            <p:ph type="dt" sz="quarter" idx="2"/>
          </p:nvPr>
        </p:nvSpPr>
        <p:spPr>
          <a:xfrm>
            <a:off x="5791200" y="5867400"/>
            <a:ext cx="2971800" cy="476250"/>
          </a:xfrm>
        </p:spPr>
        <p:txBody>
          <a:bodyPr tIns="45720" bIns="45720"/>
          <a:lstStyle>
            <a:lvl1pPr algn="l">
              <a:defRPr sz="1400" b="0">
                <a:solidFill>
                  <a:schemeClr val="bg1"/>
                </a:solidFill>
                <a:latin typeface="Arial" charset="0"/>
              </a:defRPr>
            </a:lvl1pPr>
          </a:lstStyle>
          <a:p>
            <a:fld id="{29577887-7C00-4C0C-B6B4-B196732B8F7F}" type="datetime2">
              <a:rPr lang="nl-NL"/>
              <a:pPr/>
              <a:t>zaterdag 27 april 2019</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1FD92FF-0DE1-4C75-B1E4-161C900EFBFE}" type="datetime2">
              <a:rPr lang="nl-NL"/>
              <a:pPr/>
              <a:t>zaterdag 27 april 2019</a:t>
            </a:fld>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B255C285-5F19-4204-A586-C2DC42600885}" type="slidenum">
              <a:rPr lang="en-GB"/>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73888" y="274638"/>
            <a:ext cx="1712912"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835150" y="274638"/>
            <a:ext cx="4986338"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C41E03FE-37C9-47A6-B150-BC5C12319E25}" type="datetime2">
              <a:rPr lang="nl-NL"/>
              <a:pPr/>
              <a:t>zaterdag 27 april 2019</a:t>
            </a:fld>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49D87A56-AA00-42A4-A8AE-107E947BFAA8}" type="slidenum">
              <a:rPr lang="en-GB"/>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1835150" y="274638"/>
            <a:ext cx="685165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4"/>
          <p:cNvSpPr>
            <a:spLocks noGrp="1" noChangeArrowheads="1"/>
          </p:cNvSpPr>
          <p:nvPr>
            <p:ph type="dt" sz="half" idx="10"/>
          </p:nvPr>
        </p:nvSpPr>
        <p:spPr>
          <a:ln/>
        </p:spPr>
        <p:txBody>
          <a:bodyPr/>
          <a:lstStyle>
            <a:lvl1pPr>
              <a:defRPr/>
            </a:lvl1pPr>
          </a:lstStyle>
          <a:p>
            <a:pPr>
              <a:defRPr/>
            </a:pPr>
            <a:fld id="{104C1B3C-2FB5-4BD2-8491-EEC42600D3B7}" type="datetime2">
              <a:rPr lang="nl-NL"/>
              <a:pPr>
                <a:defRPr/>
              </a:pPr>
              <a:t>zaterdag 27 april 2019</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15757B1-04B1-4D21-B379-BDD974C2AA65}" type="slidenum">
              <a:rPr lang="en-GB"/>
              <a:pPr>
                <a:defRPr/>
              </a:pPr>
              <a:t>‹nr.›</a:t>
            </a:fld>
            <a:endParaRPr lang="en-GB"/>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44D9207E-4C3F-44D2-BA21-D9C46E38616F}" type="datetime2">
              <a:rPr lang="nl-NL"/>
              <a:pPr/>
              <a:t>zaterdag 27 april 2019</a:t>
            </a:fld>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D0475AE0-BC74-4B3B-8EE9-11F1059B702B}" type="slidenum">
              <a:rPr lang="en-GB"/>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80466A33-40F1-42CC-BAD1-DFD4BE55C3F0}" type="datetime2">
              <a:rPr lang="nl-NL"/>
              <a:pPr/>
              <a:t>zaterdag 27 april 2019</a:t>
            </a:fld>
            <a:endParaRPr lang="en-GB"/>
          </a:p>
        </p:txBody>
      </p:sp>
      <p:sp>
        <p:nvSpPr>
          <p:cNvPr id="5" name="Tijdelijke aanduiding voor voettekst 4"/>
          <p:cNvSpPr>
            <a:spLocks noGrp="1"/>
          </p:cNvSpPr>
          <p:nvPr>
            <p:ph type="ftr" sz="quarter" idx="11"/>
          </p:nvPr>
        </p:nvSpPr>
        <p:spPr/>
        <p:txBody>
          <a:bodyPr/>
          <a:lstStyle>
            <a:lvl1pPr>
              <a:defRPr/>
            </a:lvl1pPr>
          </a:lstStyle>
          <a:p>
            <a:endParaRPr lang="en-GB"/>
          </a:p>
        </p:txBody>
      </p:sp>
      <p:sp>
        <p:nvSpPr>
          <p:cNvPr id="6" name="Tijdelijke aanduiding voor dianummer 5"/>
          <p:cNvSpPr>
            <a:spLocks noGrp="1"/>
          </p:cNvSpPr>
          <p:nvPr>
            <p:ph type="sldNum" sz="quarter" idx="12"/>
          </p:nvPr>
        </p:nvSpPr>
        <p:spPr/>
        <p:txBody>
          <a:bodyPr/>
          <a:lstStyle>
            <a:lvl1pPr>
              <a:defRPr/>
            </a:lvl1pPr>
          </a:lstStyle>
          <a:p>
            <a:fld id="{5FDF24FD-6F12-48B9-8710-A6E468CEF636}"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835150" y="1844675"/>
            <a:ext cx="33496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337175" y="1844675"/>
            <a:ext cx="33496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fld id="{C1F1654C-7001-4EA3-909F-AE6F58130B91}" type="datetime2">
              <a:rPr lang="nl-NL"/>
              <a:pPr/>
              <a:t>zaterdag 27 april 2019</a:t>
            </a:fld>
            <a:endParaRPr lang="en-GB"/>
          </a:p>
        </p:txBody>
      </p:sp>
      <p:sp>
        <p:nvSpPr>
          <p:cNvPr id="6" name="Tijdelijke aanduiding voor voettekst 5"/>
          <p:cNvSpPr>
            <a:spLocks noGrp="1"/>
          </p:cNvSpPr>
          <p:nvPr>
            <p:ph type="ftr" sz="quarter" idx="11"/>
          </p:nvPr>
        </p:nvSpPr>
        <p:spPr/>
        <p:txBody>
          <a:bodyPr/>
          <a:lstStyle>
            <a:lvl1pPr>
              <a:defRPr/>
            </a:lvl1pPr>
          </a:lstStyle>
          <a:p>
            <a:endParaRPr lang="en-GB"/>
          </a:p>
        </p:txBody>
      </p:sp>
      <p:sp>
        <p:nvSpPr>
          <p:cNvPr id="7" name="Tijdelijke aanduiding voor dianummer 6"/>
          <p:cNvSpPr>
            <a:spLocks noGrp="1"/>
          </p:cNvSpPr>
          <p:nvPr>
            <p:ph type="sldNum" sz="quarter" idx="12"/>
          </p:nvPr>
        </p:nvSpPr>
        <p:spPr/>
        <p:txBody>
          <a:bodyPr/>
          <a:lstStyle>
            <a:lvl1pPr>
              <a:defRPr/>
            </a:lvl1pPr>
          </a:lstStyle>
          <a:p>
            <a:fld id="{3E7BCCBD-E309-44C0-9CC1-16ABFD9F0782}"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fld id="{3E3184DF-EB20-4C2B-94BB-1D7159BFD793}" type="datetime2">
              <a:rPr lang="nl-NL"/>
              <a:pPr/>
              <a:t>zaterdag 27 april 2019</a:t>
            </a:fld>
            <a:endParaRPr lang="en-GB"/>
          </a:p>
        </p:txBody>
      </p:sp>
      <p:sp>
        <p:nvSpPr>
          <p:cNvPr id="8" name="Tijdelijke aanduiding voor voettekst 7"/>
          <p:cNvSpPr>
            <a:spLocks noGrp="1"/>
          </p:cNvSpPr>
          <p:nvPr>
            <p:ph type="ftr" sz="quarter" idx="11"/>
          </p:nvPr>
        </p:nvSpPr>
        <p:spPr/>
        <p:txBody>
          <a:bodyPr/>
          <a:lstStyle>
            <a:lvl1pPr>
              <a:defRPr/>
            </a:lvl1pPr>
          </a:lstStyle>
          <a:p>
            <a:endParaRPr lang="en-GB"/>
          </a:p>
        </p:txBody>
      </p:sp>
      <p:sp>
        <p:nvSpPr>
          <p:cNvPr id="9" name="Tijdelijke aanduiding voor dianummer 8"/>
          <p:cNvSpPr>
            <a:spLocks noGrp="1"/>
          </p:cNvSpPr>
          <p:nvPr>
            <p:ph type="sldNum" sz="quarter" idx="12"/>
          </p:nvPr>
        </p:nvSpPr>
        <p:spPr/>
        <p:txBody>
          <a:bodyPr/>
          <a:lstStyle>
            <a:lvl1pPr>
              <a:defRPr/>
            </a:lvl1pPr>
          </a:lstStyle>
          <a:p>
            <a:fld id="{6641B770-3750-4B81-A2D9-A28B18406F13}"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fld id="{D5E1BCD6-6A06-4E20-B7BA-C33527694BF5}" type="datetime2">
              <a:rPr lang="nl-NL"/>
              <a:pPr/>
              <a:t>zaterdag 27 april 2019</a:t>
            </a:fld>
            <a:endParaRPr lang="en-GB"/>
          </a:p>
        </p:txBody>
      </p:sp>
      <p:sp>
        <p:nvSpPr>
          <p:cNvPr id="4" name="Tijdelijke aanduiding voor voettekst 3"/>
          <p:cNvSpPr>
            <a:spLocks noGrp="1"/>
          </p:cNvSpPr>
          <p:nvPr>
            <p:ph type="ftr" sz="quarter" idx="11"/>
          </p:nvPr>
        </p:nvSpPr>
        <p:spPr/>
        <p:txBody>
          <a:bodyPr/>
          <a:lstStyle>
            <a:lvl1pPr>
              <a:defRPr/>
            </a:lvl1pPr>
          </a:lstStyle>
          <a:p>
            <a:endParaRPr lang="en-GB"/>
          </a:p>
        </p:txBody>
      </p:sp>
      <p:sp>
        <p:nvSpPr>
          <p:cNvPr id="5" name="Tijdelijke aanduiding voor dianummer 4"/>
          <p:cNvSpPr>
            <a:spLocks noGrp="1"/>
          </p:cNvSpPr>
          <p:nvPr>
            <p:ph type="sldNum" sz="quarter" idx="12"/>
          </p:nvPr>
        </p:nvSpPr>
        <p:spPr/>
        <p:txBody>
          <a:bodyPr/>
          <a:lstStyle>
            <a:lvl1pPr>
              <a:defRPr/>
            </a:lvl1pPr>
          </a:lstStyle>
          <a:p>
            <a:fld id="{28C09F1B-933A-418B-9103-27BDDFA099BB}"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96CDCB27-DEC6-4E4C-BB8D-181897F14034}" type="datetime2">
              <a:rPr lang="nl-NL"/>
              <a:pPr/>
              <a:t>zaterdag 27 april 2019</a:t>
            </a:fld>
            <a:endParaRPr lang="en-GB"/>
          </a:p>
        </p:txBody>
      </p:sp>
      <p:sp>
        <p:nvSpPr>
          <p:cNvPr id="3" name="Tijdelijke aanduiding voor voettekst 2"/>
          <p:cNvSpPr>
            <a:spLocks noGrp="1"/>
          </p:cNvSpPr>
          <p:nvPr>
            <p:ph type="ftr" sz="quarter" idx="11"/>
          </p:nvPr>
        </p:nvSpPr>
        <p:spPr/>
        <p:txBody>
          <a:bodyPr/>
          <a:lstStyle>
            <a:lvl1pPr>
              <a:defRPr/>
            </a:lvl1pPr>
          </a:lstStyle>
          <a:p>
            <a:endParaRPr lang="en-GB"/>
          </a:p>
        </p:txBody>
      </p:sp>
      <p:sp>
        <p:nvSpPr>
          <p:cNvPr id="4" name="Tijdelijke aanduiding voor dianummer 3"/>
          <p:cNvSpPr>
            <a:spLocks noGrp="1"/>
          </p:cNvSpPr>
          <p:nvPr>
            <p:ph type="sldNum" sz="quarter" idx="12"/>
          </p:nvPr>
        </p:nvSpPr>
        <p:spPr/>
        <p:txBody>
          <a:bodyPr/>
          <a:lstStyle>
            <a:lvl1pPr>
              <a:defRPr/>
            </a:lvl1pPr>
          </a:lstStyle>
          <a:p>
            <a:fld id="{F0451439-91B7-4445-8B56-9A3D2DE2A661}"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3E380D4B-DB9D-420A-92A8-C7A406B88F31}" type="datetime2">
              <a:rPr lang="nl-NL"/>
              <a:pPr/>
              <a:t>zaterdag 27 april 2019</a:t>
            </a:fld>
            <a:endParaRPr lang="en-GB"/>
          </a:p>
        </p:txBody>
      </p:sp>
      <p:sp>
        <p:nvSpPr>
          <p:cNvPr id="6" name="Tijdelijke aanduiding voor voettekst 5"/>
          <p:cNvSpPr>
            <a:spLocks noGrp="1"/>
          </p:cNvSpPr>
          <p:nvPr>
            <p:ph type="ftr" sz="quarter" idx="11"/>
          </p:nvPr>
        </p:nvSpPr>
        <p:spPr/>
        <p:txBody>
          <a:bodyPr/>
          <a:lstStyle>
            <a:lvl1pPr>
              <a:defRPr/>
            </a:lvl1pPr>
          </a:lstStyle>
          <a:p>
            <a:endParaRPr lang="en-GB"/>
          </a:p>
        </p:txBody>
      </p:sp>
      <p:sp>
        <p:nvSpPr>
          <p:cNvPr id="7" name="Tijdelijke aanduiding voor dianummer 6"/>
          <p:cNvSpPr>
            <a:spLocks noGrp="1"/>
          </p:cNvSpPr>
          <p:nvPr>
            <p:ph type="sldNum" sz="quarter" idx="12"/>
          </p:nvPr>
        </p:nvSpPr>
        <p:spPr/>
        <p:txBody>
          <a:bodyPr/>
          <a:lstStyle>
            <a:lvl1pPr>
              <a:defRPr/>
            </a:lvl1pPr>
          </a:lstStyle>
          <a:p>
            <a:fld id="{1B52800F-AAB9-4EF9-87FF-D2BFE8559146}"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fld id="{6B7B8512-D0E4-447F-9F5D-C7EA4FEE75AB}" type="datetime2">
              <a:rPr lang="nl-NL"/>
              <a:pPr/>
              <a:t>zaterdag 27 april 2019</a:t>
            </a:fld>
            <a:endParaRPr lang="en-GB"/>
          </a:p>
        </p:txBody>
      </p:sp>
      <p:sp>
        <p:nvSpPr>
          <p:cNvPr id="6" name="Tijdelijke aanduiding voor voettekst 5"/>
          <p:cNvSpPr>
            <a:spLocks noGrp="1"/>
          </p:cNvSpPr>
          <p:nvPr>
            <p:ph type="ftr" sz="quarter" idx="11"/>
          </p:nvPr>
        </p:nvSpPr>
        <p:spPr/>
        <p:txBody>
          <a:bodyPr/>
          <a:lstStyle>
            <a:lvl1pPr>
              <a:defRPr/>
            </a:lvl1pPr>
          </a:lstStyle>
          <a:p>
            <a:endParaRPr lang="en-GB"/>
          </a:p>
        </p:txBody>
      </p:sp>
      <p:sp>
        <p:nvSpPr>
          <p:cNvPr id="7" name="Tijdelijke aanduiding voor dianummer 6"/>
          <p:cNvSpPr>
            <a:spLocks noGrp="1"/>
          </p:cNvSpPr>
          <p:nvPr>
            <p:ph type="sldNum" sz="quarter" idx="12"/>
          </p:nvPr>
        </p:nvSpPr>
        <p:spPr/>
        <p:txBody>
          <a:bodyPr/>
          <a:lstStyle>
            <a:lvl1pPr>
              <a:defRPr/>
            </a:lvl1pPr>
          </a:lstStyle>
          <a:p>
            <a:fld id="{483CC442-AE7B-4445-A21D-1B02B27F4C70}"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35150" y="274638"/>
            <a:ext cx="6697663"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835150" y="1844675"/>
            <a:ext cx="6851650" cy="4281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0" y="6597650"/>
            <a:ext cx="2736850" cy="260350"/>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ctr">
              <a:defRPr sz="1200" b="1">
                <a:solidFill>
                  <a:schemeClr val="accent2"/>
                </a:solidFill>
              </a:defRPr>
            </a:lvl1pPr>
          </a:lstStyle>
          <a:p>
            <a:fld id="{0D2BB07E-D08D-47AF-83DE-D3B1AE3355EE}" type="datetime2">
              <a:rPr lang="nl-NL"/>
              <a:pPr/>
              <a:t>zaterdag 27 april 2019</a:t>
            </a:fld>
            <a:endParaRPr lang="en-GB"/>
          </a:p>
        </p:txBody>
      </p:sp>
      <p:sp>
        <p:nvSpPr>
          <p:cNvPr id="1029" name="Rectangle 5"/>
          <p:cNvSpPr>
            <a:spLocks noGrp="1" noChangeArrowheads="1"/>
          </p:cNvSpPr>
          <p:nvPr>
            <p:ph type="ftr" sz="quarter" idx="3"/>
          </p:nvPr>
        </p:nvSpPr>
        <p:spPr bwMode="auto">
          <a:xfrm>
            <a:off x="3124200" y="6645275"/>
            <a:ext cx="2895600" cy="193675"/>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ctr">
              <a:defRPr sz="1200" b="1">
                <a:solidFill>
                  <a:schemeClr val="accent2"/>
                </a:solidFill>
              </a:defRPr>
            </a:lvl1pPr>
          </a:lstStyle>
          <a:p>
            <a:endParaRPr lang="en-GB"/>
          </a:p>
        </p:txBody>
      </p:sp>
      <p:sp>
        <p:nvSpPr>
          <p:cNvPr id="1030" name="Rectangle 6"/>
          <p:cNvSpPr>
            <a:spLocks noGrp="1" noChangeArrowheads="1"/>
          </p:cNvSpPr>
          <p:nvPr>
            <p:ph type="sldNum" sz="quarter" idx="4"/>
          </p:nvPr>
        </p:nvSpPr>
        <p:spPr bwMode="auto">
          <a:xfrm>
            <a:off x="6553200" y="6645275"/>
            <a:ext cx="2133600" cy="193675"/>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bodyPr>
          <a:lstStyle>
            <a:lvl1pPr algn="r">
              <a:defRPr sz="1200" b="1">
                <a:solidFill>
                  <a:schemeClr val="accent2"/>
                </a:solidFill>
              </a:defRPr>
            </a:lvl1pPr>
          </a:lstStyle>
          <a:p>
            <a:fld id="{CC0899A1-209A-49CB-B65B-9BD40F6C6CB2}"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fontAlgn="base">
        <a:spcBef>
          <a:spcPct val="0"/>
        </a:spcBef>
        <a:spcAft>
          <a:spcPct val="0"/>
        </a:spcAft>
        <a:defRPr sz="3200" b="1">
          <a:solidFill>
            <a:schemeClr val="accent2"/>
          </a:solidFill>
          <a:latin typeface="+mj-lt"/>
          <a:ea typeface="+mj-ea"/>
          <a:cs typeface="+mj-cs"/>
        </a:defRPr>
      </a:lvl1pPr>
      <a:lvl2pPr algn="l" rtl="0" fontAlgn="base">
        <a:spcBef>
          <a:spcPct val="0"/>
        </a:spcBef>
        <a:spcAft>
          <a:spcPct val="0"/>
        </a:spcAft>
        <a:defRPr sz="3200" b="1">
          <a:solidFill>
            <a:schemeClr val="accent2"/>
          </a:solidFill>
          <a:latin typeface="Palatino Linotype" pitchFamily="18" charset="0"/>
          <a:cs typeface="Arial" charset="0"/>
        </a:defRPr>
      </a:lvl2pPr>
      <a:lvl3pPr algn="l" rtl="0" fontAlgn="base">
        <a:spcBef>
          <a:spcPct val="0"/>
        </a:spcBef>
        <a:spcAft>
          <a:spcPct val="0"/>
        </a:spcAft>
        <a:defRPr sz="3200" b="1">
          <a:solidFill>
            <a:schemeClr val="accent2"/>
          </a:solidFill>
          <a:latin typeface="Palatino Linotype" pitchFamily="18" charset="0"/>
          <a:cs typeface="Arial" charset="0"/>
        </a:defRPr>
      </a:lvl3pPr>
      <a:lvl4pPr algn="l" rtl="0" fontAlgn="base">
        <a:spcBef>
          <a:spcPct val="0"/>
        </a:spcBef>
        <a:spcAft>
          <a:spcPct val="0"/>
        </a:spcAft>
        <a:defRPr sz="3200" b="1">
          <a:solidFill>
            <a:schemeClr val="accent2"/>
          </a:solidFill>
          <a:latin typeface="Palatino Linotype" pitchFamily="18" charset="0"/>
          <a:cs typeface="Arial" charset="0"/>
        </a:defRPr>
      </a:lvl4pPr>
      <a:lvl5pPr algn="l" rtl="0" fontAlgn="base">
        <a:spcBef>
          <a:spcPct val="0"/>
        </a:spcBef>
        <a:spcAft>
          <a:spcPct val="0"/>
        </a:spcAft>
        <a:defRPr sz="3200" b="1">
          <a:solidFill>
            <a:schemeClr val="accent2"/>
          </a:solidFill>
          <a:latin typeface="Palatino Linotype" pitchFamily="18" charset="0"/>
          <a:cs typeface="Arial" charset="0"/>
        </a:defRPr>
      </a:lvl5pPr>
      <a:lvl6pPr marL="457200" algn="l" rtl="0" fontAlgn="base">
        <a:spcBef>
          <a:spcPct val="0"/>
        </a:spcBef>
        <a:spcAft>
          <a:spcPct val="0"/>
        </a:spcAft>
        <a:defRPr sz="3200" b="1">
          <a:solidFill>
            <a:schemeClr val="accent2"/>
          </a:solidFill>
          <a:latin typeface="Palatino Linotype" pitchFamily="18" charset="0"/>
          <a:cs typeface="Arial" charset="0"/>
        </a:defRPr>
      </a:lvl6pPr>
      <a:lvl7pPr marL="914400" algn="l" rtl="0" fontAlgn="base">
        <a:spcBef>
          <a:spcPct val="0"/>
        </a:spcBef>
        <a:spcAft>
          <a:spcPct val="0"/>
        </a:spcAft>
        <a:defRPr sz="3200" b="1">
          <a:solidFill>
            <a:schemeClr val="accent2"/>
          </a:solidFill>
          <a:latin typeface="Palatino Linotype" pitchFamily="18" charset="0"/>
          <a:cs typeface="Arial" charset="0"/>
        </a:defRPr>
      </a:lvl7pPr>
      <a:lvl8pPr marL="1371600" algn="l" rtl="0" fontAlgn="base">
        <a:spcBef>
          <a:spcPct val="0"/>
        </a:spcBef>
        <a:spcAft>
          <a:spcPct val="0"/>
        </a:spcAft>
        <a:defRPr sz="3200" b="1">
          <a:solidFill>
            <a:schemeClr val="accent2"/>
          </a:solidFill>
          <a:latin typeface="Palatino Linotype" pitchFamily="18" charset="0"/>
          <a:cs typeface="Arial" charset="0"/>
        </a:defRPr>
      </a:lvl8pPr>
      <a:lvl9pPr marL="1828800" algn="l" rtl="0" fontAlgn="base">
        <a:spcBef>
          <a:spcPct val="0"/>
        </a:spcBef>
        <a:spcAft>
          <a:spcPct val="0"/>
        </a:spcAft>
        <a:defRPr sz="3200" b="1">
          <a:solidFill>
            <a:schemeClr val="accent2"/>
          </a:solidFill>
          <a:latin typeface="Palatino Linotype" pitchFamily="18" charset="0"/>
          <a:cs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7"/>
          <p:cNvSpPr>
            <a:spLocks noGrp="1" noChangeArrowheads="1"/>
          </p:cNvSpPr>
          <p:nvPr>
            <p:ph type="dt" sz="quarter" idx="2"/>
          </p:nvPr>
        </p:nvSpPr>
        <p:spPr/>
        <p:txBody>
          <a:bodyPr/>
          <a:lstStyle/>
          <a:p>
            <a:fld id="{903B1AB6-B01F-4383-BAB6-DADCEDD20DF7}" type="datetime2">
              <a:rPr lang="nl-NL"/>
              <a:pPr/>
              <a:t>zaterdag 27 april 2019</a:t>
            </a:fld>
            <a:endParaRPr lang="nl-NL"/>
          </a:p>
        </p:txBody>
      </p:sp>
      <p:sp>
        <p:nvSpPr>
          <p:cNvPr id="52226" name="Rectangle 2"/>
          <p:cNvSpPr>
            <a:spLocks noGrp="1" noChangeArrowheads="1"/>
          </p:cNvSpPr>
          <p:nvPr>
            <p:ph type="ctrTitle"/>
          </p:nvPr>
        </p:nvSpPr>
        <p:spPr>
          <a:noFill/>
          <a:ln/>
        </p:spPr>
        <p:txBody>
          <a:bodyPr lIns="92075" tIns="46038" rIns="92075" bIns="46038" anchor="t"/>
          <a:lstStyle/>
          <a:p>
            <a:r>
              <a:rPr lang="nl-NL" dirty="0" smtClean="0"/>
              <a:t>Gemeenschappelijk Nautisch Beheer </a:t>
            </a:r>
            <a:endParaRPr lang="nl-NL" dirty="0"/>
          </a:p>
        </p:txBody>
      </p:sp>
      <p:sp>
        <p:nvSpPr>
          <p:cNvPr id="52227" name="Rectangle 3"/>
          <p:cNvSpPr>
            <a:spLocks noGrp="1" noChangeArrowheads="1"/>
          </p:cNvSpPr>
          <p:nvPr>
            <p:ph type="subTitle" idx="1"/>
          </p:nvPr>
        </p:nvSpPr>
        <p:spPr>
          <a:noFill/>
          <a:ln/>
        </p:spPr>
        <p:txBody>
          <a:bodyPr lIns="92075" tIns="46038" rIns="92075" bIns="46038" anchor="ctr"/>
          <a:lstStyle/>
          <a:p>
            <a:r>
              <a:rPr lang="nl-NL" dirty="0" smtClean="0"/>
              <a:t>Vivian Baetens</a:t>
            </a:r>
            <a:endParaRPr lang="nl-NL" dirty="0"/>
          </a:p>
        </p:txBody>
      </p:sp>
      <p:sp>
        <p:nvSpPr>
          <p:cNvPr id="52229" name="Text Box 5"/>
          <p:cNvSpPr txBox="1">
            <a:spLocks noChangeArrowheads="1"/>
          </p:cNvSpPr>
          <p:nvPr/>
        </p:nvSpPr>
        <p:spPr bwMode="auto">
          <a:xfrm>
            <a:off x="323850" y="188913"/>
            <a:ext cx="2087563" cy="366712"/>
          </a:xfrm>
          <a:prstGeom prst="rect">
            <a:avLst/>
          </a:prstGeom>
          <a:noFill/>
          <a:ln w="9525">
            <a:noFill/>
            <a:miter lim="800000"/>
            <a:headEnd/>
            <a:tailEnd/>
          </a:ln>
          <a:effectLst/>
        </p:spPr>
        <p:txBody>
          <a:bodyPr>
            <a:spAutoFit/>
          </a:bodyPr>
          <a:lstStyle/>
          <a:p>
            <a:endParaRPr lang="nl-NL"/>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left)">
                                      <p:cBhvr>
                                        <p:cTn id="7" dur="500"/>
                                        <p:tgtEl>
                                          <p:spTgt spid="522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wipe(left)">
                                      <p:cBhvr>
                                        <p:cTn id="11"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el 1"/>
          <p:cNvSpPr>
            <a:spLocks noGrp="1"/>
          </p:cNvSpPr>
          <p:nvPr>
            <p:ph type="title"/>
          </p:nvPr>
        </p:nvSpPr>
        <p:spPr/>
        <p:txBody>
          <a:bodyPr/>
          <a:lstStyle/>
          <a:p>
            <a:r>
              <a:rPr lang="nl-NL" dirty="0" smtClean="0"/>
              <a:t>Schepen met groot windoppervlak</a:t>
            </a:r>
          </a:p>
        </p:txBody>
      </p:sp>
      <p:sp>
        <p:nvSpPr>
          <p:cNvPr id="61442" name="Tijdelijke aanduiding voor datum 2"/>
          <p:cNvSpPr>
            <a:spLocks noGrp="1"/>
          </p:cNvSpPr>
          <p:nvPr>
            <p:ph type="dt" sz="quarter" idx="10"/>
          </p:nvPr>
        </p:nvSpPr>
        <p:spPr>
          <a:noFill/>
        </p:spPr>
        <p:txBody>
          <a:bodyPr/>
          <a:lstStyle/>
          <a:p>
            <a:fld id="{3BC0085E-957D-4D65-ADAF-1BF947346E7D}" type="datetime2">
              <a:rPr lang="nl-NL" smtClean="0"/>
              <a:pPr/>
              <a:t>zaterdag 27 april 2019</a:t>
            </a:fld>
            <a:endParaRPr lang="en-GB" dirty="0" smtClean="0"/>
          </a:p>
        </p:txBody>
      </p:sp>
      <p:sp>
        <p:nvSpPr>
          <p:cNvPr id="61443" name="Tijdelijke aanduiding voor dianummer 3"/>
          <p:cNvSpPr>
            <a:spLocks noGrp="1"/>
          </p:cNvSpPr>
          <p:nvPr>
            <p:ph type="sldNum" sz="quarter" idx="12"/>
          </p:nvPr>
        </p:nvSpPr>
        <p:spPr>
          <a:noFill/>
        </p:spPr>
        <p:txBody>
          <a:bodyPr/>
          <a:lstStyle/>
          <a:p>
            <a:fld id="{BA10872F-ADF8-492C-8F17-0666796FDFA9}" type="slidenum">
              <a:rPr lang="en-GB" smtClean="0"/>
              <a:pPr/>
              <a:t>10</a:t>
            </a:fld>
            <a:endParaRPr lang="en-GB" dirty="0" smtClean="0"/>
          </a:p>
        </p:txBody>
      </p:sp>
      <p:pic>
        <p:nvPicPr>
          <p:cNvPr id="61444" name="Tijdelijke aanduiding voor inhoud 6" descr="Repubblica-Argentina-697058.jpg"/>
          <p:cNvPicPr>
            <a:picLocks noChangeAspect="1"/>
          </p:cNvPicPr>
          <p:nvPr/>
        </p:nvPicPr>
        <p:blipFill>
          <a:blip r:embed="rId2" cstate="print"/>
          <a:srcRect/>
          <a:stretch>
            <a:fillRect/>
          </a:stretch>
        </p:blipFill>
        <p:spPr bwMode="auto">
          <a:xfrm>
            <a:off x="2879725" y="2500313"/>
            <a:ext cx="4762500"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1"/>
          <p:cNvSpPr>
            <a:spLocks noGrp="1"/>
          </p:cNvSpPr>
          <p:nvPr>
            <p:ph type="title"/>
          </p:nvPr>
        </p:nvSpPr>
        <p:spPr/>
        <p:txBody>
          <a:bodyPr/>
          <a:lstStyle/>
          <a:p>
            <a:r>
              <a:rPr lang="nl-NL" dirty="0" smtClean="0"/>
              <a:t>Schepen met een grote dode hoek</a:t>
            </a:r>
          </a:p>
        </p:txBody>
      </p:sp>
      <p:sp>
        <p:nvSpPr>
          <p:cNvPr id="62466" name="Tijdelijke aanduiding voor datum 2"/>
          <p:cNvSpPr>
            <a:spLocks noGrp="1"/>
          </p:cNvSpPr>
          <p:nvPr>
            <p:ph type="dt" sz="quarter" idx="10"/>
          </p:nvPr>
        </p:nvSpPr>
        <p:spPr>
          <a:noFill/>
        </p:spPr>
        <p:txBody>
          <a:bodyPr/>
          <a:lstStyle/>
          <a:p>
            <a:fld id="{378F5791-5FC2-4055-89EB-406A3B8E688A}" type="datetime2">
              <a:rPr lang="nl-NL" smtClean="0"/>
              <a:pPr/>
              <a:t>zaterdag 27 april 2019</a:t>
            </a:fld>
            <a:endParaRPr lang="en-GB" dirty="0" smtClean="0"/>
          </a:p>
        </p:txBody>
      </p:sp>
      <p:sp>
        <p:nvSpPr>
          <p:cNvPr id="62467" name="Tijdelijke aanduiding voor dianummer 3"/>
          <p:cNvSpPr>
            <a:spLocks noGrp="1"/>
          </p:cNvSpPr>
          <p:nvPr>
            <p:ph type="sldNum" sz="quarter" idx="12"/>
          </p:nvPr>
        </p:nvSpPr>
        <p:spPr>
          <a:noFill/>
        </p:spPr>
        <p:txBody>
          <a:bodyPr/>
          <a:lstStyle/>
          <a:p>
            <a:fld id="{7EBB4FD1-7E9A-4871-BD09-DE6335C608C7}" type="slidenum">
              <a:rPr lang="en-GB" smtClean="0"/>
              <a:pPr/>
              <a:t>11</a:t>
            </a:fld>
            <a:endParaRPr lang="en-GB" dirty="0" smtClean="0"/>
          </a:p>
        </p:txBody>
      </p:sp>
      <p:pic>
        <p:nvPicPr>
          <p:cNvPr id="62468" name="Afbeelding 4" descr="Emma Maersk (16 van 27).jpg"/>
          <p:cNvPicPr>
            <a:picLocks noChangeAspect="1"/>
          </p:cNvPicPr>
          <p:nvPr/>
        </p:nvPicPr>
        <p:blipFill>
          <a:blip r:embed="rId2" cstate="print"/>
          <a:srcRect/>
          <a:stretch>
            <a:fillRect/>
          </a:stretch>
        </p:blipFill>
        <p:spPr bwMode="auto">
          <a:xfrm>
            <a:off x="1763713" y="1700213"/>
            <a:ext cx="7242175" cy="4829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el 1"/>
          <p:cNvSpPr>
            <a:spLocks noGrp="1"/>
          </p:cNvSpPr>
          <p:nvPr>
            <p:ph type="title"/>
          </p:nvPr>
        </p:nvSpPr>
        <p:spPr/>
        <p:txBody>
          <a:bodyPr/>
          <a:lstStyle/>
          <a:p>
            <a:r>
              <a:rPr lang="nl-NL" dirty="0" smtClean="0"/>
              <a:t>Schepen met een grote diepgang</a:t>
            </a:r>
          </a:p>
        </p:txBody>
      </p:sp>
      <p:sp>
        <p:nvSpPr>
          <p:cNvPr id="62466" name="Tijdelijke aanduiding voor datum 2"/>
          <p:cNvSpPr>
            <a:spLocks noGrp="1"/>
          </p:cNvSpPr>
          <p:nvPr>
            <p:ph type="dt" sz="quarter" idx="10"/>
          </p:nvPr>
        </p:nvSpPr>
        <p:spPr>
          <a:noFill/>
        </p:spPr>
        <p:txBody>
          <a:bodyPr/>
          <a:lstStyle/>
          <a:p>
            <a:fld id="{378F5791-5FC2-4055-89EB-406A3B8E688A}" type="datetime2">
              <a:rPr lang="nl-NL" smtClean="0"/>
              <a:pPr/>
              <a:t>zaterdag 27 april 2019</a:t>
            </a:fld>
            <a:endParaRPr lang="en-GB" dirty="0" smtClean="0"/>
          </a:p>
        </p:txBody>
      </p:sp>
      <p:sp>
        <p:nvSpPr>
          <p:cNvPr id="62467" name="Tijdelijke aanduiding voor dianummer 3"/>
          <p:cNvSpPr>
            <a:spLocks noGrp="1"/>
          </p:cNvSpPr>
          <p:nvPr>
            <p:ph type="sldNum" sz="quarter" idx="12"/>
          </p:nvPr>
        </p:nvSpPr>
        <p:spPr>
          <a:noFill/>
        </p:spPr>
        <p:txBody>
          <a:bodyPr/>
          <a:lstStyle/>
          <a:p>
            <a:fld id="{7EBB4FD1-7E9A-4871-BD09-DE6335C608C7}" type="slidenum">
              <a:rPr lang="en-GB" smtClean="0"/>
              <a:pPr/>
              <a:t>12</a:t>
            </a:fld>
            <a:endParaRPr lang="en-GB" dirty="0" smtClean="0"/>
          </a:p>
        </p:txBody>
      </p:sp>
      <p:pic>
        <p:nvPicPr>
          <p:cNvPr id="207874" name="Picture 2" descr="http://maritime-connector.com/images/bulkcarrier-16-wiki-188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37802"/>
            <a:ext cx="7128792" cy="49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007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eaLnBrk="1" hangingPunct="1"/>
            <a:endParaRPr lang="nl-NL" sz="1800" dirty="0" smtClean="0"/>
          </a:p>
        </p:txBody>
      </p:sp>
      <p:sp>
        <p:nvSpPr>
          <p:cNvPr id="1638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r>
              <a:rPr lang="nl-BE" sz="2600">
                <a:solidFill>
                  <a:srgbClr val="007BC7"/>
                </a:solidFill>
              </a:rPr>
              <a:t> </a:t>
            </a:r>
            <a:endParaRPr lang="nl-NL" sz="2600">
              <a:solidFill>
                <a:srgbClr val="007BC7"/>
              </a:solidFill>
            </a:endParaRPr>
          </a:p>
        </p:txBody>
      </p:sp>
      <p:sp>
        <p:nvSpPr>
          <p:cNvPr id="16388" name="Rectangle 4"/>
          <p:cNvSpPr>
            <a:spLocks noChangeArrowheads="1"/>
          </p:cNvSpPr>
          <p:nvPr/>
        </p:nvSpPr>
        <p:spPr bwMode="auto">
          <a:xfrm>
            <a:off x="611188" y="908050"/>
            <a:ext cx="7772400" cy="1143000"/>
          </a:xfrm>
          <a:prstGeom prst="rect">
            <a:avLst/>
          </a:prstGeom>
          <a:noFill/>
          <a:ln w="9525">
            <a:noFill/>
            <a:miter lim="800000"/>
            <a:headEnd/>
            <a:tailEnd/>
          </a:ln>
        </p:spPr>
        <p:txBody>
          <a:bodyPr anchor="ctr"/>
          <a:lstStyle/>
          <a:p>
            <a:pPr algn="ctr"/>
            <a:endParaRPr lang="en-GB" sz="1800" b="1">
              <a:solidFill>
                <a:srgbClr val="FFFF00"/>
              </a:solidFill>
              <a:latin typeface="Arial" charset="0"/>
            </a:endParaRPr>
          </a:p>
        </p:txBody>
      </p:sp>
      <p:sp>
        <p:nvSpPr>
          <p:cNvPr id="16389" name="Text Box 7"/>
          <p:cNvSpPr txBox="1">
            <a:spLocks noChangeArrowheads="1"/>
          </p:cNvSpPr>
          <p:nvPr/>
        </p:nvSpPr>
        <p:spPr bwMode="auto">
          <a:xfrm>
            <a:off x="6934200" y="2225675"/>
            <a:ext cx="2057400" cy="457200"/>
          </a:xfrm>
          <a:prstGeom prst="rect">
            <a:avLst/>
          </a:prstGeom>
          <a:noFill/>
          <a:ln w="9525">
            <a:noFill/>
            <a:miter lim="800000"/>
            <a:headEnd/>
            <a:tailEnd/>
          </a:ln>
        </p:spPr>
        <p:txBody>
          <a:bodyPr anchor="ctr">
            <a:spAutoFit/>
          </a:bodyPr>
          <a:lstStyle/>
          <a:p>
            <a:pPr algn="ctr" eaLnBrk="0" hangingPunct="0">
              <a:spcBef>
                <a:spcPct val="50000"/>
              </a:spcBef>
            </a:pPr>
            <a:endParaRPr lang="nl-BE" sz="2400">
              <a:latin typeface="Arial" charset="0"/>
            </a:endParaRPr>
          </a:p>
        </p:txBody>
      </p:sp>
      <p:sp>
        <p:nvSpPr>
          <p:cNvPr id="16390" name="Rectangle 8"/>
          <p:cNvSpPr>
            <a:spLocks noChangeArrowheads="1"/>
          </p:cNvSpPr>
          <p:nvPr/>
        </p:nvSpPr>
        <p:spPr bwMode="auto">
          <a:xfrm>
            <a:off x="685800" y="1700213"/>
            <a:ext cx="7772400" cy="4395787"/>
          </a:xfrm>
          <a:prstGeom prst="rect">
            <a:avLst/>
          </a:prstGeom>
          <a:noFill/>
          <a:ln w="9525">
            <a:noFill/>
            <a:miter lim="800000"/>
            <a:headEnd/>
            <a:tailEnd/>
          </a:ln>
        </p:spPr>
        <p:txBody>
          <a:bodyPr/>
          <a:lstStyle/>
          <a:p>
            <a:pPr marL="342900" indent="-342900">
              <a:spcBef>
                <a:spcPct val="20000"/>
              </a:spcBef>
            </a:pPr>
            <a:endParaRPr lang="nl-NL" sz="3200">
              <a:latin typeface="Arial" charset="0"/>
            </a:endParaRPr>
          </a:p>
          <a:p>
            <a:pPr marL="342900" indent="-342900">
              <a:spcBef>
                <a:spcPct val="20000"/>
              </a:spcBef>
            </a:pPr>
            <a:endParaRPr lang="nl-NL" sz="3200">
              <a:latin typeface="Arial" charset="0"/>
            </a:endParaRPr>
          </a:p>
          <a:p>
            <a:pPr marL="342900" indent="-342900">
              <a:spcBef>
                <a:spcPct val="20000"/>
              </a:spcBef>
            </a:pPr>
            <a:endParaRPr lang="nl-NL" sz="3200">
              <a:latin typeface="Arial" charset="0"/>
            </a:endParaRPr>
          </a:p>
          <a:p>
            <a:pPr marL="342900" indent="-342900">
              <a:spcBef>
                <a:spcPct val="20000"/>
              </a:spcBef>
            </a:pPr>
            <a:endParaRPr lang="nl-NL" sz="3200">
              <a:latin typeface="Arial" charset="0"/>
            </a:endParaRPr>
          </a:p>
          <a:p>
            <a:pPr marL="342900" indent="-342900">
              <a:spcBef>
                <a:spcPct val="20000"/>
              </a:spcBef>
            </a:pPr>
            <a:endParaRPr lang="nl-NL" sz="3200">
              <a:latin typeface="Arial" charset="0"/>
            </a:endParaRPr>
          </a:p>
          <a:p>
            <a:pPr marL="342900" indent="-342900">
              <a:spcBef>
                <a:spcPct val="20000"/>
              </a:spcBef>
            </a:pPr>
            <a:endParaRPr lang="nl-NL" sz="3200">
              <a:latin typeface="Arial" charset="0"/>
            </a:endParaRPr>
          </a:p>
        </p:txBody>
      </p:sp>
      <p:sp>
        <p:nvSpPr>
          <p:cNvPr id="16391" name="Rectangle 9"/>
          <p:cNvSpPr>
            <a:spLocks noChangeArrowheads="1"/>
          </p:cNvSpPr>
          <p:nvPr/>
        </p:nvSpPr>
        <p:spPr bwMode="auto">
          <a:xfrm>
            <a:off x="107950" y="1700213"/>
            <a:ext cx="9036050" cy="4395787"/>
          </a:xfrm>
          <a:prstGeom prst="rect">
            <a:avLst/>
          </a:prstGeom>
          <a:noFill/>
          <a:ln w="9525">
            <a:noFill/>
            <a:miter lim="800000"/>
            <a:headEnd/>
            <a:tailEnd/>
          </a:ln>
        </p:spPr>
        <p:txBody>
          <a:bodyPr/>
          <a:lstStyle/>
          <a:p>
            <a:pPr marL="342900" indent="-342900">
              <a:spcBef>
                <a:spcPct val="20000"/>
              </a:spcBef>
              <a:buFontTx/>
              <a:buChar char="•"/>
            </a:pPr>
            <a:endParaRPr lang="nl-BE" sz="1800">
              <a:latin typeface="Arial" charset="0"/>
            </a:endParaRPr>
          </a:p>
        </p:txBody>
      </p:sp>
      <p:sp>
        <p:nvSpPr>
          <p:cNvPr id="16392" name="Text Box 11"/>
          <p:cNvSpPr txBox="1">
            <a:spLocks noChangeArrowheads="1"/>
          </p:cNvSpPr>
          <p:nvPr/>
        </p:nvSpPr>
        <p:spPr bwMode="auto">
          <a:xfrm>
            <a:off x="1384300" y="639763"/>
            <a:ext cx="184150" cy="366712"/>
          </a:xfrm>
          <a:prstGeom prst="rect">
            <a:avLst/>
          </a:prstGeom>
          <a:noFill/>
          <a:ln w="9525">
            <a:noFill/>
            <a:miter lim="800000"/>
            <a:headEnd/>
            <a:tailEnd/>
          </a:ln>
        </p:spPr>
        <p:txBody>
          <a:bodyPr wrap="none">
            <a:spAutoFit/>
          </a:bodyPr>
          <a:lstStyle/>
          <a:p>
            <a:endParaRPr lang="nl-BE" sz="1800">
              <a:latin typeface="Arial" charset="0"/>
            </a:endParaRPr>
          </a:p>
        </p:txBody>
      </p:sp>
      <p:sp>
        <p:nvSpPr>
          <p:cNvPr id="16393" name="Text Box 12"/>
          <p:cNvSpPr txBox="1">
            <a:spLocks noChangeArrowheads="1"/>
          </p:cNvSpPr>
          <p:nvPr/>
        </p:nvSpPr>
        <p:spPr bwMode="auto">
          <a:xfrm>
            <a:off x="611188" y="1633538"/>
            <a:ext cx="184150" cy="457200"/>
          </a:xfrm>
          <a:prstGeom prst="rect">
            <a:avLst/>
          </a:prstGeom>
          <a:noFill/>
          <a:ln w="9525">
            <a:noFill/>
            <a:miter lim="800000"/>
            <a:headEnd/>
            <a:tailEnd/>
          </a:ln>
        </p:spPr>
        <p:txBody>
          <a:bodyPr wrap="none">
            <a:spAutoFit/>
          </a:bodyPr>
          <a:lstStyle/>
          <a:p>
            <a:endParaRPr lang="nl-BE" sz="2400">
              <a:solidFill>
                <a:schemeClr val="accent2"/>
              </a:solidFill>
              <a:latin typeface="Arial" charset="0"/>
            </a:endParaRPr>
          </a:p>
        </p:txBody>
      </p:sp>
      <p:sp>
        <p:nvSpPr>
          <p:cNvPr id="16394" name="Text Box 13"/>
          <p:cNvSpPr txBox="1">
            <a:spLocks noChangeArrowheads="1"/>
          </p:cNvSpPr>
          <p:nvPr/>
        </p:nvSpPr>
        <p:spPr bwMode="auto">
          <a:xfrm>
            <a:off x="1384300" y="639763"/>
            <a:ext cx="184150" cy="366712"/>
          </a:xfrm>
          <a:prstGeom prst="rect">
            <a:avLst/>
          </a:prstGeom>
          <a:noFill/>
          <a:ln w="9525">
            <a:noFill/>
            <a:miter lim="800000"/>
            <a:headEnd/>
            <a:tailEnd/>
          </a:ln>
        </p:spPr>
        <p:txBody>
          <a:bodyPr wrap="none">
            <a:spAutoFit/>
          </a:bodyPr>
          <a:lstStyle/>
          <a:p>
            <a:pPr eaLnBrk="0" hangingPunct="0"/>
            <a:endParaRPr lang="en-GB" sz="2400">
              <a:latin typeface="Arial" charset="0"/>
            </a:endParaRPr>
          </a:p>
        </p:txBody>
      </p:sp>
      <p:sp>
        <p:nvSpPr>
          <p:cNvPr id="16395" name="Text Box 14"/>
          <p:cNvSpPr txBox="1">
            <a:spLocks noChangeArrowheads="1"/>
          </p:cNvSpPr>
          <p:nvPr/>
        </p:nvSpPr>
        <p:spPr bwMode="auto">
          <a:xfrm>
            <a:off x="611188" y="1633538"/>
            <a:ext cx="184150" cy="457200"/>
          </a:xfrm>
          <a:prstGeom prst="rect">
            <a:avLst/>
          </a:prstGeom>
          <a:noFill/>
          <a:ln w="9525">
            <a:noFill/>
            <a:miter lim="800000"/>
            <a:headEnd/>
            <a:tailEnd/>
          </a:ln>
        </p:spPr>
        <p:txBody>
          <a:bodyPr wrap="none">
            <a:spAutoFit/>
          </a:bodyPr>
          <a:lstStyle/>
          <a:p>
            <a:pPr eaLnBrk="0" hangingPunct="0"/>
            <a:endParaRPr lang="en-GB" sz="3200">
              <a:solidFill>
                <a:schemeClr val="accent2"/>
              </a:solidFill>
              <a:latin typeface="Arial" charset="0"/>
            </a:endParaRPr>
          </a:p>
        </p:txBody>
      </p:sp>
      <p:sp>
        <p:nvSpPr>
          <p:cNvPr id="14" name="Titel 13"/>
          <p:cNvSpPr>
            <a:spLocks noGrp="1"/>
          </p:cNvSpPr>
          <p:nvPr>
            <p:ph type="title"/>
          </p:nvPr>
        </p:nvSpPr>
        <p:spPr/>
        <p:txBody>
          <a:bodyPr/>
          <a:lstStyle/>
          <a:p>
            <a:r>
              <a:rPr lang="nl-NL" dirty="0" smtClean="0"/>
              <a:t>WESP  (Westerschelde Planner)</a:t>
            </a:r>
            <a:endParaRPr lang="nl-NL" dirty="0"/>
          </a:p>
        </p:txBody>
      </p:sp>
      <p:pic>
        <p:nvPicPr>
          <p:cNvPr id="180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4588" y="1076259"/>
            <a:ext cx="6710363" cy="319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02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4902" y="4340944"/>
            <a:ext cx="62388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el 8"/>
          <p:cNvSpPr>
            <a:spLocks noGrp="1"/>
          </p:cNvSpPr>
          <p:nvPr>
            <p:ph type="title"/>
          </p:nvPr>
        </p:nvSpPr>
        <p:spPr/>
        <p:txBody>
          <a:bodyPr/>
          <a:lstStyle/>
          <a:p>
            <a:r>
              <a:rPr lang="nl-NL" dirty="0" smtClean="0"/>
              <a:t>Weersomstandigheden</a:t>
            </a:r>
          </a:p>
        </p:txBody>
      </p:sp>
      <p:sp>
        <p:nvSpPr>
          <p:cNvPr id="58370" name="Tijdelijke aanduiding voor datum 1"/>
          <p:cNvSpPr>
            <a:spLocks noGrp="1"/>
          </p:cNvSpPr>
          <p:nvPr>
            <p:ph type="dt" sz="quarter" idx="10"/>
          </p:nvPr>
        </p:nvSpPr>
        <p:spPr>
          <a:noFill/>
        </p:spPr>
        <p:txBody>
          <a:bodyPr/>
          <a:lstStyle/>
          <a:p>
            <a:fld id="{E3367FB8-777A-42B9-A19B-D8C523A6464F}" type="datetime2">
              <a:rPr lang="nl-NL" smtClean="0"/>
              <a:pPr/>
              <a:t>zaterdag 27 april 2019</a:t>
            </a:fld>
            <a:endParaRPr lang="en-GB" dirty="0" smtClean="0"/>
          </a:p>
        </p:txBody>
      </p:sp>
      <p:sp>
        <p:nvSpPr>
          <p:cNvPr id="58371" name="Tijdelijke aanduiding voor dianummer 2"/>
          <p:cNvSpPr>
            <a:spLocks noGrp="1"/>
          </p:cNvSpPr>
          <p:nvPr>
            <p:ph type="sldNum" sz="quarter" idx="12"/>
          </p:nvPr>
        </p:nvSpPr>
        <p:spPr>
          <a:noFill/>
        </p:spPr>
        <p:txBody>
          <a:bodyPr/>
          <a:lstStyle/>
          <a:p>
            <a:fld id="{6DF6056A-1990-4313-88F0-209B2FEC4504}" type="slidenum">
              <a:rPr lang="en-GB" smtClean="0"/>
              <a:pPr/>
              <a:t>14</a:t>
            </a:fld>
            <a:endParaRPr lang="en-GB" dirty="0" smtClean="0"/>
          </a:p>
        </p:txBody>
      </p:sp>
      <p:pic>
        <p:nvPicPr>
          <p:cNvPr id="58372" name="Afbeelding 18" descr="bloemgracht.jpg"/>
          <p:cNvPicPr>
            <a:picLocks noChangeAspect="1"/>
          </p:cNvPicPr>
          <p:nvPr/>
        </p:nvPicPr>
        <p:blipFill>
          <a:blip r:embed="rId2" cstate="print"/>
          <a:srcRect/>
          <a:stretch>
            <a:fillRect/>
          </a:stretch>
        </p:blipFill>
        <p:spPr bwMode="auto">
          <a:xfrm>
            <a:off x="4500563" y="5013325"/>
            <a:ext cx="2339975" cy="1298575"/>
          </a:xfrm>
          <a:prstGeom prst="rect">
            <a:avLst/>
          </a:prstGeom>
          <a:noFill/>
          <a:ln w="9525">
            <a:noFill/>
            <a:miter lim="800000"/>
            <a:headEnd/>
            <a:tailEnd/>
          </a:ln>
        </p:spPr>
      </p:pic>
      <p:pic>
        <p:nvPicPr>
          <p:cNvPr id="58373" name="Afbeelding 19" descr="golf.jpg"/>
          <p:cNvPicPr>
            <a:picLocks noChangeAspect="1"/>
          </p:cNvPicPr>
          <p:nvPr/>
        </p:nvPicPr>
        <p:blipFill>
          <a:blip r:embed="rId3" cstate="print"/>
          <a:srcRect/>
          <a:stretch>
            <a:fillRect/>
          </a:stretch>
        </p:blipFill>
        <p:spPr bwMode="auto">
          <a:xfrm>
            <a:off x="4067175" y="1844675"/>
            <a:ext cx="2286000" cy="1714500"/>
          </a:xfrm>
          <a:prstGeom prst="rect">
            <a:avLst/>
          </a:prstGeom>
          <a:noFill/>
          <a:ln w="9525">
            <a:noFill/>
            <a:miter lim="800000"/>
            <a:headEnd/>
            <a:tailEnd/>
          </a:ln>
        </p:spPr>
      </p:pic>
      <p:pic>
        <p:nvPicPr>
          <p:cNvPr id="58374" name="Afbeelding 21" descr="loodsboten.jpg"/>
          <p:cNvPicPr>
            <a:picLocks noChangeAspect="1"/>
          </p:cNvPicPr>
          <p:nvPr/>
        </p:nvPicPr>
        <p:blipFill>
          <a:blip r:embed="rId4" cstate="print"/>
          <a:srcRect/>
          <a:stretch>
            <a:fillRect/>
          </a:stretch>
        </p:blipFill>
        <p:spPr bwMode="auto">
          <a:xfrm>
            <a:off x="6372225" y="1844675"/>
            <a:ext cx="2638425" cy="1733550"/>
          </a:xfrm>
          <a:prstGeom prst="rect">
            <a:avLst/>
          </a:prstGeom>
          <a:noFill/>
          <a:ln w="9525">
            <a:noFill/>
            <a:miter lim="800000"/>
            <a:headEnd/>
            <a:tailEnd/>
          </a:ln>
        </p:spPr>
      </p:pic>
      <p:pic>
        <p:nvPicPr>
          <p:cNvPr id="58375" name="Afbeelding 22" descr="mist diverse.jpg"/>
          <p:cNvPicPr>
            <a:picLocks noChangeAspect="1"/>
          </p:cNvPicPr>
          <p:nvPr/>
        </p:nvPicPr>
        <p:blipFill>
          <a:blip r:embed="rId5" cstate="print"/>
          <a:srcRect/>
          <a:stretch>
            <a:fillRect/>
          </a:stretch>
        </p:blipFill>
        <p:spPr bwMode="auto">
          <a:xfrm>
            <a:off x="1619250" y="4076700"/>
            <a:ext cx="2847975" cy="1600200"/>
          </a:xfrm>
          <a:prstGeom prst="rect">
            <a:avLst/>
          </a:prstGeom>
          <a:noFill/>
          <a:ln w="9525">
            <a:noFill/>
            <a:miter lim="800000"/>
            <a:headEnd/>
            <a:tailEnd/>
          </a:ln>
        </p:spPr>
      </p:pic>
      <p:pic>
        <p:nvPicPr>
          <p:cNvPr id="58376" name="Afbeelding 24" descr="molen.png"/>
          <p:cNvPicPr>
            <a:picLocks noChangeAspect="1"/>
          </p:cNvPicPr>
          <p:nvPr/>
        </p:nvPicPr>
        <p:blipFill>
          <a:blip r:embed="rId6" cstate="print"/>
          <a:srcRect/>
          <a:stretch>
            <a:fillRect/>
          </a:stretch>
        </p:blipFill>
        <p:spPr bwMode="auto">
          <a:xfrm>
            <a:off x="1476375" y="1700213"/>
            <a:ext cx="2466975" cy="1857375"/>
          </a:xfrm>
          <a:prstGeom prst="rect">
            <a:avLst/>
          </a:prstGeom>
          <a:noFill/>
          <a:ln w="9525">
            <a:noFill/>
            <a:miter lim="800000"/>
            <a:headEnd/>
            <a:tailEnd/>
          </a:ln>
        </p:spPr>
      </p:pic>
      <p:pic>
        <p:nvPicPr>
          <p:cNvPr id="58377" name="Afbeelding 25" descr="schip.jpg"/>
          <p:cNvPicPr>
            <a:picLocks noChangeAspect="1"/>
          </p:cNvPicPr>
          <p:nvPr/>
        </p:nvPicPr>
        <p:blipFill>
          <a:blip r:embed="rId7" cstate="print"/>
          <a:srcRect/>
          <a:stretch>
            <a:fillRect/>
          </a:stretch>
        </p:blipFill>
        <p:spPr bwMode="auto">
          <a:xfrm>
            <a:off x="6858000" y="3933825"/>
            <a:ext cx="2286000" cy="162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jdelijke aanduiding voor datum 1"/>
          <p:cNvSpPr>
            <a:spLocks noGrp="1"/>
          </p:cNvSpPr>
          <p:nvPr>
            <p:ph type="dt" sz="quarter" idx="10"/>
          </p:nvPr>
        </p:nvSpPr>
        <p:spPr>
          <a:noFill/>
        </p:spPr>
        <p:txBody>
          <a:bodyPr/>
          <a:lstStyle/>
          <a:p>
            <a:fld id="{C3F129F5-1DEF-4D1D-8EF1-E29A1FAEEEF1}" type="datetime2">
              <a:rPr lang="nl-NL" smtClean="0"/>
              <a:pPr/>
              <a:t>zaterdag 27 april 2019</a:t>
            </a:fld>
            <a:endParaRPr lang="en-GB" smtClean="0"/>
          </a:p>
        </p:txBody>
      </p:sp>
      <p:sp>
        <p:nvSpPr>
          <p:cNvPr id="2054" name="Tijdelijke aanduiding voor dianummer 3"/>
          <p:cNvSpPr>
            <a:spLocks noGrp="1"/>
          </p:cNvSpPr>
          <p:nvPr>
            <p:ph type="sldNum" sz="quarter" idx="12"/>
          </p:nvPr>
        </p:nvSpPr>
        <p:spPr>
          <a:noFill/>
        </p:spPr>
        <p:txBody>
          <a:bodyPr/>
          <a:lstStyle/>
          <a:p>
            <a:fld id="{214D41BC-A4B4-4BCF-B08F-705EBEBED591}" type="slidenum">
              <a:rPr lang="en-GB" smtClean="0"/>
              <a:pPr/>
              <a:t>15</a:t>
            </a:fld>
            <a:endParaRPr lang="en-GB" smtClean="0"/>
          </a:p>
        </p:txBody>
      </p:sp>
      <p:graphicFrame>
        <p:nvGraphicFramePr>
          <p:cNvPr id="2051" name="Object 4"/>
          <p:cNvGraphicFramePr>
            <a:graphicFrameLocks noChangeAspect="1"/>
          </p:cNvGraphicFramePr>
          <p:nvPr>
            <p:extLst>
              <p:ext uri="{D42A27DB-BD31-4B8C-83A1-F6EECF244321}">
                <p14:modId xmlns:p14="http://schemas.microsoft.com/office/powerpoint/2010/main" val="4231158839"/>
              </p:ext>
            </p:extLst>
          </p:nvPr>
        </p:nvGraphicFramePr>
        <p:xfrm>
          <a:off x="5508104" y="1196752"/>
          <a:ext cx="2924175" cy="2190750"/>
        </p:xfrm>
        <a:graphic>
          <a:graphicData uri="http://schemas.openxmlformats.org/presentationml/2006/ole">
            <mc:AlternateContent xmlns:mc="http://schemas.openxmlformats.org/markup-compatibility/2006">
              <mc:Choice xmlns:v="urn:schemas-microsoft-com:vml" Requires="v">
                <p:oleObj spid="_x0000_s205889" name="Acrobat Document" r:id="rId3" imgW="3453480" imgH="2587320" progId="AcroExch.Document.DC">
                  <p:embed/>
                </p:oleObj>
              </mc:Choice>
              <mc:Fallback>
                <p:oleObj name="Acrobat Document" r:id="rId3" imgW="3453480" imgH="2587320" progId="AcroExch.Document.DC">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196752"/>
                        <a:ext cx="2924175"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548680"/>
            <a:ext cx="3810000" cy="2540000"/>
          </a:xfrm>
          <a:prstGeom prst="rect">
            <a:avLst/>
          </a:prstGeom>
        </p:spPr>
      </p:pic>
      <p:pic>
        <p:nvPicPr>
          <p:cNvPr id="3" name="Afbeelding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021" y="3501008"/>
            <a:ext cx="3657600" cy="2054543"/>
          </a:xfrm>
          <a:prstGeom prst="rect">
            <a:avLst/>
          </a:prstGeom>
        </p:spPr>
      </p:pic>
      <p:pic>
        <p:nvPicPr>
          <p:cNvPr id="4" name="Afbeelding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0072" y="3717032"/>
            <a:ext cx="3429000" cy="2571750"/>
          </a:xfrm>
          <a:prstGeom prst="rect">
            <a:avLst/>
          </a:prstGeom>
        </p:spPr>
      </p:pic>
      <p:sp>
        <p:nvSpPr>
          <p:cNvPr id="8" name="Titel 8"/>
          <p:cNvSpPr txBox="1">
            <a:spLocks/>
          </p:cNvSpPr>
          <p:nvPr/>
        </p:nvSpPr>
        <p:spPr>
          <a:xfrm>
            <a:off x="1835150" y="274638"/>
            <a:ext cx="6697663" cy="1143000"/>
          </a:xfrm>
          <a:prstGeom prst="rect">
            <a:avLst/>
          </a:prstGeom>
        </p:spPr>
        <p:txBody>
          <a:bodyPr/>
          <a:lstStyle>
            <a:lvl1pPr algn="l" rtl="0" fontAlgn="base">
              <a:spcBef>
                <a:spcPct val="0"/>
              </a:spcBef>
              <a:spcAft>
                <a:spcPct val="0"/>
              </a:spcAft>
              <a:defRPr sz="3200" b="1">
                <a:solidFill>
                  <a:schemeClr val="accent2"/>
                </a:solidFill>
                <a:latin typeface="+mj-lt"/>
                <a:ea typeface="+mj-ea"/>
                <a:cs typeface="+mj-cs"/>
              </a:defRPr>
            </a:lvl1pPr>
            <a:lvl2pPr algn="l" rtl="0" fontAlgn="base">
              <a:spcBef>
                <a:spcPct val="0"/>
              </a:spcBef>
              <a:spcAft>
                <a:spcPct val="0"/>
              </a:spcAft>
              <a:defRPr sz="3200" b="1">
                <a:solidFill>
                  <a:schemeClr val="accent2"/>
                </a:solidFill>
                <a:latin typeface="Palatino Linotype" pitchFamily="18" charset="0"/>
                <a:cs typeface="Arial" charset="0"/>
              </a:defRPr>
            </a:lvl2pPr>
            <a:lvl3pPr algn="l" rtl="0" fontAlgn="base">
              <a:spcBef>
                <a:spcPct val="0"/>
              </a:spcBef>
              <a:spcAft>
                <a:spcPct val="0"/>
              </a:spcAft>
              <a:defRPr sz="3200" b="1">
                <a:solidFill>
                  <a:schemeClr val="accent2"/>
                </a:solidFill>
                <a:latin typeface="Palatino Linotype" pitchFamily="18" charset="0"/>
                <a:cs typeface="Arial" charset="0"/>
              </a:defRPr>
            </a:lvl3pPr>
            <a:lvl4pPr algn="l" rtl="0" fontAlgn="base">
              <a:spcBef>
                <a:spcPct val="0"/>
              </a:spcBef>
              <a:spcAft>
                <a:spcPct val="0"/>
              </a:spcAft>
              <a:defRPr sz="3200" b="1">
                <a:solidFill>
                  <a:schemeClr val="accent2"/>
                </a:solidFill>
                <a:latin typeface="Palatino Linotype" pitchFamily="18" charset="0"/>
                <a:cs typeface="Arial" charset="0"/>
              </a:defRPr>
            </a:lvl4pPr>
            <a:lvl5pPr algn="l" rtl="0" fontAlgn="base">
              <a:spcBef>
                <a:spcPct val="0"/>
              </a:spcBef>
              <a:spcAft>
                <a:spcPct val="0"/>
              </a:spcAft>
              <a:defRPr sz="3200" b="1">
                <a:solidFill>
                  <a:schemeClr val="accent2"/>
                </a:solidFill>
                <a:latin typeface="Palatino Linotype" pitchFamily="18" charset="0"/>
                <a:cs typeface="Arial" charset="0"/>
              </a:defRPr>
            </a:lvl5pPr>
            <a:lvl6pPr marL="457200" algn="l" rtl="0" fontAlgn="base">
              <a:spcBef>
                <a:spcPct val="0"/>
              </a:spcBef>
              <a:spcAft>
                <a:spcPct val="0"/>
              </a:spcAft>
              <a:defRPr sz="3200" b="1">
                <a:solidFill>
                  <a:schemeClr val="accent2"/>
                </a:solidFill>
                <a:latin typeface="Palatino Linotype" pitchFamily="18" charset="0"/>
                <a:cs typeface="Arial" charset="0"/>
              </a:defRPr>
            </a:lvl6pPr>
            <a:lvl7pPr marL="914400" algn="l" rtl="0" fontAlgn="base">
              <a:spcBef>
                <a:spcPct val="0"/>
              </a:spcBef>
              <a:spcAft>
                <a:spcPct val="0"/>
              </a:spcAft>
              <a:defRPr sz="3200" b="1">
                <a:solidFill>
                  <a:schemeClr val="accent2"/>
                </a:solidFill>
                <a:latin typeface="Palatino Linotype" pitchFamily="18" charset="0"/>
                <a:cs typeface="Arial" charset="0"/>
              </a:defRPr>
            </a:lvl7pPr>
            <a:lvl8pPr marL="1371600" algn="l" rtl="0" fontAlgn="base">
              <a:spcBef>
                <a:spcPct val="0"/>
              </a:spcBef>
              <a:spcAft>
                <a:spcPct val="0"/>
              </a:spcAft>
              <a:defRPr sz="3200" b="1">
                <a:solidFill>
                  <a:schemeClr val="accent2"/>
                </a:solidFill>
                <a:latin typeface="Palatino Linotype" pitchFamily="18" charset="0"/>
                <a:cs typeface="Arial" charset="0"/>
              </a:defRPr>
            </a:lvl8pPr>
            <a:lvl9pPr marL="1828800" algn="l" rtl="0" fontAlgn="base">
              <a:spcBef>
                <a:spcPct val="0"/>
              </a:spcBef>
              <a:spcAft>
                <a:spcPct val="0"/>
              </a:spcAft>
              <a:defRPr sz="3200" b="1">
                <a:solidFill>
                  <a:schemeClr val="accent2"/>
                </a:solidFill>
                <a:latin typeface="Palatino Linotype" pitchFamily="18" charset="0"/>
                <a:cs typeface="Arial" charset="0"/>
              </a:defRPr>
            </a:lvl9pPr>
          </a:lstStyle>
          <a:p>
            <a:r>
              <a:rPr lang="nl-NL" kern="0" dirty="0" smtClean="0"/>
              <a:t>				Incidenten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atum 1"/>
          <p:cNvSpPr>
            <a:spLocks noGrp="1"/>
          </p:cNvSpPr>
          <p:nvPr>
            <p:ph type="dt" sz="quarter" idx="10"/>
          </p:nvPr>
        </p:nvSpPr>
        <p:spPr>
          <a:noFill/>
        </p:spPr>
        <p:txBody>
          <a:bodyPr/>
          <a:lstStyle/>
          <a:p>
            <a:fld id="{223348DD-CA1E-4B3D-9DBA-8890C75FDBE4}" type="datetime2">
              <a:rPr lang="nl-NL" smtClean="0"/>
              <a:pPr/>
              <a:t>zaterdag 27 april 2019</a:t>
            </a:fld>
            <a:endParaRPr lang="en-GB" smtClean="0"/>
          </a:p>
        </p:txBody>
      </p:sp>
      <p:sp>
        <p:nvSpPr>
          <p:cNvPr id="20483" name="Tijdelijke aanduiding voor dianummer 3"/>
          <p:cNvSpPr>
            <a:spLocks noGrp="1"/>
          </p:cNvSpPr>
          <p:nvPr>
            <p:ph type="sldNum" sz="quarter" idx="12"/>
          </p:nvPr>
        </p:nvSpPr>
        <p:spPr>
          <a:noFill/>
        </p:spPr>
        <p:txBody>
          <a:bodyPr/>
          <a:lstStyle/>
          <a:p>
            <a:fld id="{C4E7434F-3CCC-4C95-8796-0FA6156047E4}" type="slidenum">
              <a:rPr lang="en-GB" smtClean="0"/>
              <a:pPr/>
              <a:t>16</a:t>
            </a:fld>
            <a:endParaRPr lang="en-GB" smtClean="0"/>
          </a:p>
        </p:txBody>
      </p:sp>
      <p:sp>
        <p:nvSpPr>
          <p:cNvPr id="20484" name="Tijdelijke aanduiding voor datum 1"/>
          <p:cNvSpPr txBox="1">
            <a:spLocks noGrp="1"/>
          </p:cNvSpPr>
          <p:nvPr/>
        </p:nvSpPr>
        <p:spPr bwMode="auto">
          <a:xfrm>
            <a:off x="36513" y="6664325"/>
            <a:ext cx="1439862" cy="193675"/>
          </a:xfrm>
          <a:prstGeom prst="rect">
            <a:avLst/>
          </a:prstGeom>
          <a:noFill/>
          <a:ln w="9525">
            <a:noFill/>
            <a:miter lim="800000"/>
            <a:headEnd/>
            <a:tailEnd/>
          </a:ln>
        </p:spPr>
        <p:txBody>
          <a:bodyPr tIns="0" bIns="0"/>
          <a:lstStyle/>
          <a:p>
            <a:pPr algn="ctr"/>
            <a:endParaRPr lang="en-GB" sz="1200" b="1" dirty="0">
              <a:solidFill>
                <a:schemeClr val="accent2"/>
              </a:solidFill>
            </a:endParaRPr>
          </a:p>
        </p:txBody>
      </p:sp>
      <p:pic>
        <p:nvPicPr>
          <p:cNvPr id="20485" name="Picture 1026" descr="H:\Pelican-1\Berging ' Pelican 1' 030.jpg"/>
          <p:cNvPicPr>
            <a:picLocks noChangeAspect="1" noChangeArrowheads="1"/>
          </p:cNvPicPr>
          <p:nvPr/>
        </p:nvPicPr>
        <p:blipFill>
          <a:blip r:embed="rId2" cstate="print"/>
          <a:srcRect/>
          <a:stretch>
            <a:fillRect/>
          </a:stretch>
        </p:blipFill>
        <p:spPr bwMode="auto">
          <a:xfrm>
            <a:off x="251520" y="55178"/>
            <a:ext cx="4328160" cy="3246120"/>
          </a:xfrm>
          <a:prstGeom prst="rect">
            <a:avLst/>
          </a:prstGeom>
          <a:noFill/>
          <a:ln w="9525">
            <a:noFill/>
            <a:miter lim="800000"/>
            <a:headEnd/>
            <a:tailEnd/>
          </a:ln>
        </p:spPr>
      </p:pic>
      <p:pic>
        <p:nvPicPr>
          <p:cNvPr id="6" name="Picture 1026" descr="H:\Aanvaring Nada V_Grande Nigeria\NADA V    AND  GRANDE NIGERIA_bestanden\DSC00769.jpg"/>
          <p:cNvPicPr>
            <a:picLocks noChangeAspect="1" noChangeArrowheads="1"/>
          </p:cNvPicPr>
          <p:nvPr/>
        </p:nvPicPr>
        <p:blipFill>
          <a:blip r:embed="rId3" cstate="print"/>
          <a:srcRect/>
          <a:stretch>
            <a:fillRect/>
          </a:stretch>
        </p:blipFill>
        <p:spPr bwMode="auto">
          <a:xfrm>
            <a:off x="5076056" y="306638"/>
            <a:ext cx="3657600" cy="2743200"/>
          </a:xfrm>
          <a:prstGeom prst="rect">
            <a:avLst/>
          </a:prstGeom>
          <a:noFill/>
          <a:ln w="9525">
            <a:noFill/>
            <a:miter lim="800000"/>
            <a:headEnd/>
            <a:tailEnd/>
          </a:ln>
        </p:spPr>
      </p:pic>
      <p:pic>
        <p:nvPicPr>
          <p:cNvPr id="179202" name="Picture 2" descr="U:\Presentaties\foto's diverse calamiteiten\CSCL Jupiter 14 augustus 2017\WP_20170814_14_19_10_Pr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552" y="3335909"/>
            <a:ext cx="5925312" cy="3328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atum 1"/>
          <p:cNvSpPr>
            <a:spLocks noGrp="1"/>
          </p:cNvSpPr>
          <p:nvPr>
            <p:ph type="dt" sz="quarter" idx="10"/>
          </p:nvPr>
        </p:nvSpPr>
        <p:spPr>
          <a:noFill/>
        </p:spPr>
        <p:txBody>
          <a:bodyPr/>
          <a:lstStyle/>
          <a:p>
            <a:fld id="{057B3461-7BEA-4166-937F-1D1D1C7A6A89}" type="datetime2">
              <a:rPr lang="nl-NL" smtClean="0"/>
              <a:pPr/>
              <a:t>zaterdag 27 april 2019</a:t>
            </a:fld>
            <a:endParaRPr lang="en-GB" dirty="0" smtClean="0"/>
          </a:p>
        </p:txBody>
      </p:sp>
      <p:sp>
        <p:nvSpPr>
          <p:cNvPr id="22531" name="Tijdelijke aanduiding voor dianummer 3"/>
          <p:cNvSpPr>
            <a:spLocks noGrp="1"/>
          </p:cNvSpPr>
          <p:nvPr>
            <p:ph type="sldNum" sz="quarter" idx="12"/>
          </p:nvPr>
        </p:nvSpPr>
        <p:spPr>
          <a:noFill/>
        </p:spPr>
        <p:txBody>
          <a:bodyPr/>
          <a:lstStyle/>
          <a:p>
            <a:fld id="{A5EDBDC6-05C1-4E8E-9740-52F571883318}" type="slidenum">
              <a:rPr lang="en-GB" smtClean="0"/>
              <a:pPr/>
              <a:t>17</a:t>
            </a:fld>
            <a:endParaRPr lang="en-GB" smtClean="0"/>
          </a:p>
        </p:txBody>
      </p:sp>
      <p:sp>
        <p:nvSpPr>
          <p:cNvPr id="22532" name="Tijdelijke aanduiding voor datum 1"/>
          <p:cNvSpPr txBox="1">
            <a:spLocks noGrp="1"/>
          </p:cNvSpPr>
          <p:nvPr/>
        </p:nvSpPr>
        <p:spPr bwMode="auto">
          <a:xfrm>
            <a:off x="36513" y="6664325"/>
            <a:ext cx="1439862" cy="193675"/>
          </a:xfrm>
          <a:prstGeom prst="rect">
            <a:avLst/>
          </a:prstGeom>
          <a:noFill/>
          <a:ln w="9525">
            <a:noFill/>
            <a:miter lim="800000"/>
            <a:headEnd/>
            <a:tailEnd/>
          </a:ln>
        </p:spPr>
        <p:txBody>
          <a:bodyPr tIns="0" bIns="0"/>
          <a:lstStyle/>
          <a:p>
            <a:pPr algn="ctr"/>
            <a:endParaRPr lang="en-GB" sz="1200" b="1" dirty="0">
              <a:solidFill>
                <a:schemeClr val="accent2"/>
              </a:solidFill>
            </a:endParaRPr>
          </a:p>
        </p:txBody>
      </p:sp>
      <p:pic>
        <p:nvPicPr>
          <p:cNvPr id="22533" name="Picture 1027" descr="U:\Mijn afbeeldingen\KOTA LAGU.jpg"/>
          <p:cNvPicPr>
            <a:picLocks noChangeAspect="1" noChangeArrowheads="1"/>
          </p:cNvPicPr>
          <p:nvPr/>
        </p:nvPicPr>
        <p:blipFill>
          <a:blip r:embed="rId2" cstate="print"/>
          <a:srcRect/>
          <a:stretch>
            <a:fillRect/>
          </a:stretch>
        </p:blipFill>
        <p:spPr bwMode="auto">
          <a:xfrm>
            <a:off x="4932040" y="476672"/>
            <a:ext cx="3668050" cy="2445367"/>
          </a:xfrm>
          <a:prstGeom prst="rect">
            <a:avLst/>
          </a:prstGeom>
          <a:noFill/>
          <a:ln w="9525">
            <a:noFill/>
            <a:miter lim="800000"/>
            <a:headEnd/>
            <a:tailEnd/>
          </a:ln>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565" y="2176526"/>
            <a:ext cx="3198323" cy="2400300"/>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068960"/>
            <a:ext cx="3660925" cy="2733225"/>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4814" y="116632"/>
            <a:ext cx="2746941" cy="2059894"/>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608" y="4435572"/>
            <a:ext cx="3810000" cy="2143125"/>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atum 1"/>
          <p:cNvSpPr>
            <a:spLocks noGrp="1"/>
          </p:cNvSpPr>
          <p:nvPr>
            <p:ph type="dt" sz="quarter" idx="10"/>
          </p:nvPr>
        </p:nvSpPr>
        <p:spPr>
          <a:noFill/>
        </p:spPr>
        <p:txBody>
          <a:bodyPr/>
          <a:lstStyle/>
          <a:p>
            <a:fld id="{057B3461-7BEA-4166-937F-1D1D1C7A6A89}" type="datetime2">
              <a:rPr lang="nl-NL" smtClean="0"/>
              <a:pPr/>
              <a:t>zaterdag 27 april 2019</a:t>
            </a:fld>
            <a:endParaRPr lang="en-GB" dirty="0" smtClean="0"/>
          </a:p>
        </p:txBody>
      </p:sp>
      <p:sp>
        <p:nvSpPr>
          <p:cNvPr id="22531" name="Tijdelijke aanduiding voor dianummer 3"/>
          <p:cNvSpPr>
            <a:spLocks noGrp="1"/>
          </p:cNvSpPr>
          <p:nvPr>
            <p:ph type="sldNum" sz="quarter" idx="12"/>
          </p:nvPr>
        </p:nvSpPr>
        <p:spPr>
          <a:noFill/>
        </p:spPr>
        <p:txBody>
          <a:bodyPr/>
          <a:lstStyle/>
          <a:p>
            <a:fld id="{A5EDBDC6-05C1-4E8E-9740-52F571883318}" type="slidenum">
              <a:rPr lang="en-GB" smtClean="0"/>
              <a:pPr/>
              <a:t>18</a:t>
            </a:fld>
            <a:endParaRPr lang="en-GB" smtClean="0"/>
          </a:p>
        </p:txBody>
      </p:sp>
      <p:sp>
        <p:nvSpPr>
          <p:cNvPr id="22532" name="Tijdelijke aanduiding voor datum 1"/>
          <p:cNvSpPr txBox="1">
            <a:spLocks noGrp="1"/>
          </p:cNvSpPr>
          <p:nvPr/>
        </p:nvSpPr>
        <p:spPr bwMode="auto">
          <a:xfrm>
            <a:off x="36513" y="6664325"/>
            <a:ext cx="1439862" cy="193675"/>
          </a:xfrm>
          <a:prstGeom prst="rect">
            <a:avLst/>
          </a:prstGeom>
          <a:noFill/>
          <a:ln w="9525">
            <a:noFill/>
            <a:miter lim="800000"/>
            <a:headEnd/>
            <a:tailEnd/>
          </a:ln>
        </p:spPr>
        <p:txBody>
          <a:bodyPr tIns="0" bIns="0"/>
          <a:lstStyle/>
          <a:p>
            <a:pPr algn="ctr"/>
            <a:endParaRPr lang="en-GB" sz="1200" b="1" dirty="0">
              <a:solidFill>
                <a:schemeClr val="accent2"/>
              </a:solidFill>
            </a:endParaRP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656" y="2919333"/>
            <a:ext cx="4896544" cy="3672408"/>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0"/>
            <a:ext cx="4818112" cy="3613584"/>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 y="3438681"/>
            <a:ext cx="4211959" cy="3158969"/>
          </a:xfrm>
          <a:prstGeom prst="rect">
            <a:avLst/>
          </a:prstGeom>
        </p:spPr>
      </p:pic>
    </p:spTree>
    <p:extLst>
      <p:ext uri="{BB962C8B-B14F-4D97-AF65-F5344CB8AC3E}">
        <p14:creationId xmlns:p14="http://schemas.microsoft.com/office/powerpoint/2010/main" val="4869996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6CDCB27-DEC6-4E4C-BB8D-181897F14034}" type="datetime2">
              <a:rPr lang="nl-NL" smtClean="0"/>
              <a:pPr/>
              <a:t>zaterdag 27 april 2019</a:t>
            </a:fld>
            <a:endParaRPr lang="en-GB"/>
          </a:p>
        </p:txBody>
      </p:sp>
      <p:pic>
        <p:nvPicPr>
          <p:cNvPr id="180226" name="Picture 2" descr="U:\Flinterstar foto's en documenten\_SCHEEPSBREUK FLINTERSTAR_ALL_WEB -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952" y="116632"/>
            <a:ext cx="5080000" cy="3388360"/>
          </a:xfrm>
          <a:prstGeom prst="rect">
            <a:avLst/>
          </a:prstGeom>
          <a:noFill/>
          <a:extLst>
            <a:ext uri="{909E8E84-426E-40DD-AFC4-6F175D3DCCD1}">
              <a14:hiddenFill xmlns:a14="http://schemas.microsoft.com/office/drawing/2010/main">
                <a:solidFill>
                  <a:srgbClr val="FFFFFF"/>
                </a:solidFill>
              </a14:hiddenFill>
            </a:ext>
          </a:extLst>
        </p:spPr>
      </p:pic>
      <p:pic>
        <p:nvPicPr>
          <p:cNvPr id="180227" name="Picture 3" descr="U:\Flinterstar foto's en documenten\DSCF1759 06-01-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555014"/>
            <a:ext cx="4248472" cy="318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69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Program</a:t>
            </a:r>
            <a:endParaRPr lang="nl-NL" dirty="0"/>
          </a:p>
        </p:txBody>
      </p:sp>
      <p:sp>
        <p:nvSpPr>
          <p:cNvPr id="3" name="Tijdelijke aanduiding voor inhoud 2"/>
          <p:cNvSpPr>
            <a:spLocks noGrp="1"/>
          </p:cNvSpPr>
          <p:nvPr>
            <p:ph idx="1"/>
          </p:nvPr>
        </p:nvSpPr>
        <p:spPr/>
        <p:txBody>
          <a:bodyPr/>
          <a:lstStyle/>
          <a:p>
            <a:r>
              <a:rPr lang="nl-NL" sz="2400" dirty="0" smtClean="0"/>
              <a:t>Presentatie GNA</a:t>
            </a:r>
          </a:p>
          <a:p>
            <a:r>
              <a:rPr lang="nl-NL" sz="2400" dirty="0" smtClean="0"/>
              <a:t>Varen doe je samen</a:t>
            </a:r>
          </a:p>
          <a:p>
            <a:r>
              <a:rPr lang="nl-NL" sz="2400" dirty="0" smtClean="0"/>
              <a:t>Bezoek verkeerscentrale </a:t>
            </a:r>
          </a:p>
          <a:p>
            <a:pPr marL="0" indent="0">
              <a:buNone/>
            </a:pPr>
            <a:r>
              <a:rPr lang="nl-NL" sz="2400" dirty="0"/>
              <a:t>	</a:t>
            </a:r>
            <a:r>
              <a:rPr lang="nl-NL" sz="2400" dirty="0" smtClean="0"/>
              <a:t>(indien de situatie het toelaat)</a:t>
            </a:r>
          </a:p>
          <a:p>
            <a:r>
              <a:rPr lang="nl-NL" sz="2400" dirty="0" smtClean="0"/>
              <a:t>Vragen</a:t>
            </a:r>
          </a:p>
          <a:p>
            <a:endParaRPr lang="nl-NL" dirty="0" smtClean="0"/>
          </a:p>
          <a:p>
            <a:endParaRPr lang="nl-NL" dirty="0" smtClean="0"/>
          </a:p>
          <a:p>
            <a:endParaRPr lang="nl-NL" dirty="0" smtClean="0"/>
          </a:p>
          <a:p>
            <a:endParaRPr lang="nl-NL" dirty="0"/>
          </a:p>
        </p:txBody>
      </p:sp>
      <p:sp>
        <p:nvSpPr>
          <p:cNvPr id="4" name="Tijdelijke aanduiding voor datum 3"/>
          <p:cNvSpPr>
            <a:spLocks noGrp="1"/>
          </p:cNvSpPr>
          <p:nvPr>
            <p:ph type="dt" sz="half" idx="10"/>
          </p:nvPr>
        </p:nvSpPr>
        <p:spPr/>
        <p:txBody>
          <a:bodyPr/>
          <a:lstStyle/>
          <a:p>
            <a:fld id="{44D9207E-4C3F-44D2-BA21-D9C46E38616F}" type="datetime2">
              <a:rPr lang="nl-NL" smtClean="0"/>
              <a:pPr/>
              <a:t>zaterdag 27 april 2019</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3"/>
          <p:cNvSpPr>
            <a:spLocks noGrp="1"/>
          </p:cNvSpPr>
          <p:nvPr>
            <p:ph type="dt" sz="half" idx="10"/>
          </p:nvPr>
        </p:nvSpPr>
        <p:spPr/>
        <p:txBody>
          <a:bodyPr/>
          <a:lstStyle/>
          <a:p>
            <a:fld id="{B43395AD-9848-4504-86E4-7048EC3793E1}" type="datetime2">
              <a:rPr lang="nl-NL"/>
              <a:pPr/>
              <a:t>zaterdag 27 april 2019</a:t>
            </a:fld>
            <a:endParaRPr lang="en-GB"/>
          </a:p>
        </p:txBody>
      </p:sp>
      <p:sp>
        <p:nvSpPr>
          <p:cNvPr id="6" name="Tijdelijke aanduiding voor dianummer 5"/>
          <p:cNvSpPr>
            <a:spLocks noGrp="1"/>
          </p:cNvSpPr>
          <p:nvPr>
            <p:ph type="sldNum" sz="quarter" idx="12"/>
          </p:nvPr>
        </p:nvSpPr>
        <p:spPr/>
        <p:txBody>
          <a:bodyPr/>
          <a:lstStyle/>
          <a:p>
            <a:fld id="{7E845174-DCE6-4605-BFB6-1F566D0C498B}" type="slidenum">
              <a:rPr lang="en-GB"/>
              <a:pPr/>
              <a:t>20</a:t>
            </a:fld>
            <a:endParaRPr lang="en-GB"/>
          </a:p>
        </p:txBody>
      </p:sp>
      <p:sp>
        <p:nvSpPr>
          <p:cNvPr id="174082" name="Rectangle 2"/>
          <p:cNvSpPr>
            <a:spLocks noGrp="1" noChangeArrowheads="1"/>
          </p:cNvSpPr>
          <p:nvPr>
            <p:ph type="title"/>
          </p:nvPr>
        </p:nvSpPr>
        <p:spPr/>
        <p:txBody>
          <a:bodyPr/>
          <a:lstStyle/>
          <a:p>
            <a:r>
              <a:rPr lang="nl-NL" dirty="0" smtClean="0"/>
              <a:t>Varen doe je samen</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789040"/>
            <a:ext cx="6660232" cy="2784810"/>
          </a:xfrm>
          <a:prstGeom prst="rect">
            <a:avLst/>
          </a:prstGeom>
        </p:spPr>
      </p:pic>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916832"/>
            <a:ext cx="1801368" cy="2700528"/>
          </a:xfrm>
          <a:prstGeom prst="rect">
            <a:avLst/>
          </a:prstGeom>
        </p:spPr>
      </p:pic>
    </p:spTree>
    <p:extLst>
      <p:ext uri="{BB962C8B-B14F-4D97-AF65-F5344CB8AC3E}">
        <p14:creationId xmlns:p14="http://schemas.microsoft.com/office/powerpoint/2010/main" val="255184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1"/>
          <p:cNvSpPr>
            <a:spLocks noGrp="1"/>
          </p:cNvSpPr>
          <p:nvPr>
            <p:ph type="dt" sz="half" idx="10"/>
          </p:nvPr>
        </p:nvSpPr>
        <p:spPr/>
        <p:txBody>
          <a:bodyPr/>
          <a:lstStyle/>
          <a:p>
            <a:fld id="{BA979B11-6808-4690-BE08-3A6D55992FE8}" type="datetime2">
              <a:rPr lang="nl-NL"/>
              <a:pPr/>
              <a:t>zaterdag 27 april 2019</a:t>
            </a:fld>
            <a:endParaRPr lang="en-GB"/>
          </a:p>
        </p:txBody>
      </p:sp>
      <p:sp>
        <p:nvSpPr>
          <p:cNvPr id="5" name="Tijdelijke aanduiding voor dianummer 3"/>
          <p:cNvSpPr>
            <a:spLocks noGrp="1"/>
          </p:cNvSpPr>
          <p:nvPr>
            <p:ph type="sldNum" sz="quarter" idx="12"/>
          </p:nvPr>
        </p:nvSpPr>
        <p:spPr/>
        <p:txBody>
          <a:bodyPr/>
          <a:lstStyle/>
          <a:p>
            <a:fld id="{7AD69AD5-76F3-40F8-85F9-AADCAFB3519D}" type="slidenum">
              <a:rPr lang="en-GB"/>
              <a:pPr/>
              <a:t>21</a:t>
            </a:fld>
            <a:endParaRPr lang="en-GB"/>
          </a:p>
        </p:txBody>
      </p:sp>
      <p:pic>
        <p:nvPicPr>
          <p:cNvPr id="199684" name="Picture 4" descr="DSCF0742"/>
          <p:cNvPicPr>
            <a:picLocks noChangeAspect="1" noChangeArrowheads="1"/>
          </p:cNvPicPr>
          <p:nvPr/>
        </p:nvPicPr>
        <p:blipFill>
          <a:blip r:embed="rId2" cstate="print"/>
          <a:srcRect/>
          <a:stretch>
            <a:fillRect/>
          </a:stretch>
        </p:blipFill>
        <p:spPr bwMode="auto">
          <a:xfrm>
            <a:off x="1825" y="-3561"/>
            <a:ext cx="9399588" cy="7048500"/>
          </a:xfrm>
          <a:prstGeom prst="rect">
            <a:avLst/>
          </a:prstGeom>
          <a:noFill/>
        </p:spPr>
      </p:pic>
      <p:sp>
        <p:nvSpPr>
          <p:cNvPr id="199685" name="Text Box 5"/>
          <p:cNvSpPr txBox="1">
            <a:spLocks noChangeArrowheads="1"/>
          </p:cNvSpPr>
          <p:nvPr/>
        </p:nvSpPr>
        <p:spPr bwMode="auto">
          <a:xfrm>
            <a:off x="1042988" y="1268413"/>
            <a:ext cx="4105275" cy="830997"/>
          </a:xfrm>
          <a:prstGeom prst="rect">
            <a:avLst/>
          </a:prstGeom>
          <a:noFill/>
          <a:ln w="9525">
            <a:noFill/>
            <a:miter lim="800000"/>
            <a:headEnd/>
            <a:tailEnd/>
          </a:ln>
          <a:effectLst/>
        </p:spPr>
        <p:txBody>
          <a:bodyPr>
            <a:spAutoFit/>
          </a:bodyPr>
          <a:lstStyle/>
          <a:p>
            <a:pPr>
              <a:spcBef>
                <a:spcPct val="50000"/>
              </a:spcBef>
            </a:pPr>
            <a:r>
              <a:rPr lang="nl-NL" sz="4800" dirty="0" smtClean="0">
                <a:solidFill>
                  <a:srgbClr val="FFFF00"/>
                </a:solidFill>
              </a:rPr>
              <a:t>Vragen</a:t>
            </a:r>
            <a:endParaRPr lang="nl-NL" sz="4800" dirty="0">
              <a:solidFill>
                <a:srgbClr val="FFFF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Beheersgebied</a:t>
            </a:r>
            <a:endParaRPr lang="nl-NL" dirty="0"/>
          </a:p>
        </p:txBody>
      </p:sp>
      <p:sp>
        <p:nvSpPr>
          <p:cNvPr id="3" name="Tijdelijke aanduiding voor inhoud 2"/>
          <p:cNvSpPr>
            <a:spLocks noGrp="1"/>
          </p:cNvSpPr>
          <p:nvPr>
            <p:ph idx="1"/>
          </p:nvPr>
        </p:nvSpPr>
        <p:spPr/>
        <p:txBody>
          <a:bodyPr/>
          <a:lstStyle/>
          <a:p>
            <a:endParaRPr lang="nl-NL" dirty="0" smtClean="0"/>
          </a:p>
          <a:p>
            <a:endParaRPr lang="nl-NL" dirty="0"/>
          </a:p>
        </p:txBody>
      </p:sp>
      <p:sp>
        <p:nvSpPr>
          <p:cNvPr id="4" name="Tijdelijke aanduiding voor datum 3"/>
          <p:cNvSpPr>
            <a:spLocks noGrp="1"/>
          </p:cNvSpPr>
          <p:nvPr>
            <p:ph type="dt" sz="half" idx="10"/>
          </p:nvPr>
        </p:nvSpPr>
        <p:spPr/>
        <p:txBody>
          <a:bodyPr/>
          <a:lstStyle/>
          <a:p>
            <a:fld id="{44D9207E-4C3F-44D2-BA21-D9C46E38616F}" type="datetime2">
              <a:rPr lang="nl-NL" smtClean="0"/>
              <a:pPr/>
              <a:t>zaterdag 27 april 2019</a:t>
            </a:fld>
            <a:endParaRPr lang="en-GB"/>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988840"/>
            <a:ext cx="604837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617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Permanente Commissie</a:t>
            </a:r>
            <a:endParaRPr lang="nl-NL" dirty="0"/>
          </a:p>
        </p:txBody>
      </p:sp>
      <p:sp>
        <p:nvSpPr>
          <p:cNvPr id="3" name="Tijdelijke aanduiding voor inhoud 2"/>
          <p:cNvSpPr>
            <a:spLocks noGrp="1"/>
          </p:cNvSpPr>
          <p:nvPr>
            <p:ph idx="1"/>
          </p:nvPr>
        </p:nvSpPr>
        <p:spPr/>
        <p:txBody>
          <a:bodyPr/>
          <a:lstStyle/>
          <a:p>
            <a:r>
              <a:rPr lang="nl-NL" sz="2400" dirty="0" smtClean="0"/>
              <a:t>Hoogste orgaan in de in de organisatie van het GNB</a:t>
            </a:r>
          </a:p>
          <a:p>
            <a:r>
              <a:rPr lang="nl-NL" sz="2400" dirty="0" smtClean="0"/>
              <a:t>Komt voor uit het scheidingsverdrag van 1839</a:t>
            </a:r>
          </a:p>
          <a:p>
            <a:r>
              <a:rPr lang="nl-NL" sz="2400" dirty="0" smtClean="0"/>
              <a:t>België en Nederland leveren beide twee commissarissen</a:t>
            </a:r>
          </a:p>
          <a:p>
            <a:r>
              <a:rPr lang="nl-NL" sz="2400" dirty="0" smtClean="0"/>
              <a:t>Verantwoordelijk voor de veilige en vlotte afhandeling van het scheepvaartverkeer</a:t>
            </a:r>
          </a:p>
          <a:p>
            <a:endParaRPr lang="nl-NL" dirty="0" smtClean="0"/>
          </a:p>
          <a:p>
            <a:endParaRPr lang="nl-NL" dirty="0" smtClean="0"/>
          </a:p>
          <a:p>
            <a:endParaRPr lang="nl-NL" dirty="0" smtClean="0"/>
          </a:p>
          <a:p>
            <a:endParaRPr lang="nl-NL" dirty="0"/>
          </a:p>
        </p:txBody>
      </p:sp>
      <p:sp>
        <p:nvSpPr>
          <p:cNvPr id="4" name="Tijdelijke aanduiding voor datum 3"/>
          <p:cNvSpPr>
            <a:spLocks noGrp="1"/>
          </p:cNvSpPr>
          <p:nvPr>
            <p:ph type="dt" sz="half" idx="10"/>
          </p:nvPr>
        </p:nvSpPr>
        <p:spPr/>
        <p:txBody>
          <a:bodyPr/>
          <a:lstStyle/>
          <a:p>
            <a:fld id="{44D9207E-4C3F-44D2-BA21-D9C46E38616F}" type="datetime2">
              <a:rPr lang="nl-NL" smtClean="0"/>
              <a:pPr/>
              <a:t>zaterdag 27 april 2019</a:t>
            </a:fld>
            <a:endParaRPr lang="en-GB"/>
          </a:p>
        </p:txBody>
      </p:sp>
    </p:spTree>
    <p:extLst>
      <p:ext uri="{BB962C8B-B14F-4D97-AF65-F5344CB8AC3E}">
        <p14:creationId xmlns:p14="http://schemas.microsoft.com/office/powerpoint/2010/main" val="6260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atum 2"/>
          <p:cNvSpPr>
            <a:spLocks noGrp="1"/>
          </p:cNvSpPr>
          <p:nvPr>
            <p:ph type="dt" sz="quarter" idx="10"/>
          </p:nvPr>
        </p:nvSpPr>
        <p:spPr>
          <a:noFill/>
        </p:spPr>
        <p:txBody>
          <a:bodyPr/>
          <a:lstStyle/>
          <a:p>
            <a:fld id="{3ADB2C52-CCEB-4175-8116-B82877384F2A}" type="datetime2">
              <a:rPr lang="nl-NL" smtClean="0"/>
              <a:pPr/>
              <a:t>zaterdag 27 april 2019</a:t>
            </a:fld>
            <a:endParaRPr lang="en-GB" smtClean="0"/>
          </a:p>
        </p:txBody>
      </p:sp>
      <p:sp>
        <p:nvSpPr>
          <p:cNvPr id="18435" name="Tijdelijke aanduiding voor dianummer 4"/>
          <p:cNvSpPr>
            <a:spLocks noGrp="1"/>
          </p:cNvSpPr>
          <p:nvPr>
            <p:ph type="sldNum" sz="quarter" idx="12"/>
          </p:nvPr>
        </p:nvSpPr>
        <p:spPr>
          <a:noFill/>
        </p:spPr>
        <p:txBody>
          <a:bodyPr/>
          <a:lstStyle/>
          <a:p>
            <a:fld id="{2EFF0398-D4B4-454A-AF29-903ADEBCBABD}" type="slidenum">
              <a:rPr lang="en-GB" smtClean="0"/>
              <a:pPr/>
              <a:t>5</a:t>
            </a:fld>
            <a:endParaRPr lang="en-GB" smtClean="0"/>
          </a:p>
        </p:txBody>
      </p:sp>
      <p:pic>
        <p:nvPicPr>
          <p:cNvPr id="18436" name="Picture 6" descr="Vlissingen"/>
          <p:cNvPicPr>
            <a:picLocks noGrp="1" noChangeAspect="1" noChangeArrowheads="1"/>
          </p:cNvPicPr>
          <p:nvPr>
            <p:ph/>
          </p:nvPr>
        </p:nvPicPr>
        <p:blipFill>
          <a:blip r:embed="rId2" cstate="print"/>
          <a:srcRect/>
          <a:stretch>
            <a:fillRect/>
          </a:stretch>
        </p:blipFill>
        <p:spPr>
          <a:xfrm>
            <a:off x="2880618" y="4292600"/>
            <a:ext cx="1403350" cy="936625"/>
          </a:xfrm>
          <a:noFill/>
        </p:spPr>
      </p:pic>
      <p:pic>
        <p:nvPicPr>
          <p:cNvPr id="18437" name="Picture 7" descr="Vlissingen"/>
          <p:cNvPicPr>
            <a:picLocks noChangeAspect="1" noChangeArrowheads="1"/>
          </p:cNvPicPr>
          <p:nvPr/>
        </p:nvPicPr>
        <p:blipFill>
          <a:blip r:embed="rId2" cstate="print"/>
          <a:srcRect/>
          <a:stretch>
            <a:fillRect/>
          </a:stretch>
        </p:blipFill>
        <p:spPr bwMode="auto">
          <a:xfrm>
            <a:off x="4284663" y="1844675"/>
            <a:ext cx="1403350" cy="935038"/>
          </a:xfrm>
          <a:prstGeom prst="rect">
            <a:avLst/>
          </a:prstGeom>
          <a:noFill/>
          <a:ln w="9525">
            <a:noFill/>
            <a:miter lim="800000"/>
            <a:headEnd/>
            <a:tailEnd/>
          </a:ln>
        </p:spPr>
      </p:pic>
      <p:pic>
        <p:nvPicPr>
          <p:cNvPr id="18438" name="Picture 8" descr="Zeebrugge"/>
          <p:cNvPicPr>
            <a:picLocks noChangeAspect="1" noChangeArrowheads="1"/>
          </p:cNvPicPr>
          <p:nvPr/>
        </p:nvPicPr>
        <p:blipFill>
          <a:blip r:embed="rId3" cstate="print"/>
          <a:srcRect/>
          <a:stretch>
            <a:fillRect/>
          </a:stretch>
        </p:blipFill>
        <p:spPr bwMode="auto">
          <a:xfrm>
            <a:off x="1747043" y="4292600"/>
            <a:ext cx="935038" cy="1403350"/>
          </a:xfrm>
          <a:prstGeom prst="rect">
            <a:avLst/>
          </a:prstGeom>
          <a:noFill/>
          <a:ln w="9525">
            <a:noFill/>
            <a:miter lim="800000"/>
            <a:headEnd/>
            <a:tailEnd/>
          </a:ln>
        </p:spPr>
      </p:pic>
      <p:pic>
        <p:nvPicPr>
          <p:cNvPr id="18440" name="Picture 10" descr="Hansweert"/>
          <p:cNvPicPr>
            <a:picLocks noChangeAspect="1" noChangeArrowheads="1"/>
          </p:cNvPicPr>
          <p:nvPr/>
        </p:nvPicPr>
        <p:blipFill>
          <a:blip r:embed="rId4" cstate="print"/>
          <a:srcRect/>
          <a:stretch>
            <a:fillRect/>
          </a:stretch>
        </p:blipFill>
        <p:spPr bwMode="auto">
          <a:xfrm>
            <a:off x="6120978" y="4365625"/>
            <a:ext cx="1403350" cy="935038"/>
          </a:xfrm>
          <a:prstGeom prst="rect">
            <a:avLst/>
          </a:prstGeom>
          <a:noFill/>
          <a:ln w="9525">
            <a:noFill/>
            <a:miter lim="800000"/>
            <a:headEnd/>
            <a:tailEnd/>
          </a:ln>
        </p:spPr>
      </p:pic>
      <p:pic>
        <p:nvPicPr>
          <p:cNvPr id="18441" name="Picture 11" descr="Zandvliet"/>
          <p:cNvPicPr>
            <a:picLocks noChangeAspect="1" noChangeArrowheads="1"/>
          </p:cNvPicPr>
          <p:nvPr/>
        </p:nvPicPr>
        <p:blipFill>
          <a:blip r:embed="rId5" cstate="print"/>
          <a:srcRect/>
          <a:stretch>
            <a:fillRect/>
          </a:stretch>
        </p:blipFill>
        <p:spPr bwMode="auto">
          <a:xfrm>
            <a:off x="7667625" y="4437063"/>
            <a:ext cx="935038" cy="1403350"/>
          </a:xfrm>
          <a:prstGeom prst="rect">
            <a:avLst/>
          </a:prstGeom>
          <a:noFill/>
          <a:ln w="9525">
            <a:noFill/>
            <a:miter lim="800000"/>
            <a:headEnd/>
            <a:tailEnd/>
          </a:ln>
        </p:spPr>
      </p:pic>
      <p:sp>
        <p:nvSpPr>
          <p:cNvPr id="18442" name="Text Box 12"/>
          <p:cNvSpPr txBox="1">
            <a:spLocks noChangeArrowheads="1"/>
          </p:cNvSpPr>
          <p:nvPr/>
        </p:nvSpPr>
        <p:spPr bwMode="auto">
          <a:xfrm>
            <a:off x="2484438" y="3284538"/>
            <a:ext cx="5400675" cy="366712"/>
          </a:xfrm>
          <a:prstGeom prst="rect">
            <a:avLst/>
          </a:prstGeom>
          <a:noFill/>
          <a:ln w="9525">
            <a:noFill/>
            <a:miter lim="800000"/>
            <a:headEnd/>
            <a:tailEnd/>
          </a:ln>
        </p:spPr>
        <p:txBody>
          <a:bodyPr>
            <a:spAutoFit/>
          </a:bodyPr>
          <a:lstStyle/>
          <a:p>
            <a:pPr algn="ctr">
              <a:spcBef>
                <a:spcPct val="50000"/>
              </a:spcBef>
            </a:pPr>
            <a:r>
              <a:rPr lang="nl-NL" sz="1800" dirty="0"/>
              <a:t>GNA </a:t>
            </a:r>
            <a:r>
              <a:rPr lang="nl-NL" dirty="0"/>
              <a:t>A</a:t>
            </a:r>
            <a:r>
              <a:rPr lang="nl-NL" dirty="0" smtClean="0"/>
              <a:t>dviseur</a:t>
            </a:r>
            <a:r>
              <a:rPr lang="nl-NL" sz="1800" dirty="0" smtClean="0"/>
              <a:t> en Nautisch Dienstchef</a:t>
            </a:r>
            <a:endParaRPr lang="nl-NL" sz="1800" dirty="0"/>
          </a:p>
        </p:txBody>
      </p:sp>
      <p:sp>
        <p:nvSpPr>
          <p:cNvPr id="18443" name="Line 13"/>
          <p:cNvSpPr>
            <a:spLocks noChangeShapeType="1"/>
          </p:cNvSpPr>
          <p:nvPr/>
        </p:nvSpPr>
        <p:spPr bwMode="auto">
          <a:xfrm>
            <a:off x="5003800" y="2781300"/>
            <a:ext cx="0" cy="576263"/>
          </a:xfrm>
          <a:prstGeom prst="line">
            <a:avLst/>
          </a:prstGeom>
          <a:noFill/>
          <a:ln w="9525">
            <a:solidFill>
              <a:schemeClr val="tx1"/>
            </a:solidFill>
            <a:round/>
            <a:headEnd/>
            <a:tailEnd/>
          </a:ln>
        </p:spPr>
        <p:txBody>
          <a:bodyPr/>
          <a:lstStyle/>
          <a:p>
            <a:endParaRPr lang="nl-NL"/>
          </a:p>
        </p:txBody>
      </p:sp>
      <p:sp>
        <p:nvSpPr>
          <p:cNvPr id="18444" name="Line 16"/>
          <p:cNvSpPr>
            <a:spLocks noChangeShapeType="1"/>
          </p:cNvSpPr>
          <p:nvPr/>
        </p:nvSpPr>
        <p:spPr bwMode="auto">
          <a:xfrm>
            <a:off x="2195513" y="4005263"/>
            <a:ext cx="5905500" cy="0"/>
          </a:xfrm>
          <a:prstGeom prst="line">
            <a:avLst/>
          </a:prstGeom>
          <a:noFill/>
          <a:ln w="9525">
            <a:solidFill>
              <a:schemeClr val="tx1"/>
            </a:solidFill>
            <a:round/>
            <a:headEnd/>
            <a:tailEnd/>
          </a:ln>
        </p:spPr>
        <p:txBody>
          <a:bodyPr/>
          <a:lstStyle/>
          <a:p>
            <a:endParaRPr lang="nl-NL"/>
          </a:p>
        </p:txBody>
      </p:sp>
      <p:sp>
        <p:nvSpPr>
          <p:cNvPr id="18445" name="Line 17"/>
          <p:cNvSpPr>
            <a:spLocks noChangeShapeType="1"/>
          </p:cNvSpPr>
          <p:nvPr/>
        </p:nvSpPr>
        <p:spPr bwMode="auto">
          <a:xfrm flipV="1">
            <a:off x="5003800" y="3644900"/>
            <a:ext cx="0" cy="360363"/>
          </a:xfrm>
          <a:prstGeom prst="line">
            <a:avLst/>
          </a:prstGeom>
          <a:noFill/>
          <a:ln w="9525">
            <a:solidFill>
              <a:schemeClr val="tx1"/>
            </a:solidFill>
            <a:round/>
            <a:headEnd/>
            <a:tailEnd/>
          </a:ln>
        </p:spPr>
        <p:txBody>
          <a:bodyPr/>
          <a:lstStyle/>
          <a:p>
            <a:endParaRPr lang="nl-NL"/>
          </a:p>
        </p:txBody>
      </p:sp>
      <p:sp>
        <p:nvSpPr>
          <p:cNvPr id="18446" name="Line 18"/>
          <p:cNvSpPr>
            <a:spLocks noChangeShapeType="1"/>
          </p:cNvSpPr>
          <p:nvPr/>
        </p:nvSpPr>
        <p:spPr bwMode="auto">
          <a:xfrm>
            <a:off x="2195513" y="4005263"/>
            <a:ext cx="0" cy="287337"/>
          </a:xfrm>
          <a:prstGeom prst="line">
            <a:avLst/>
          </a:prstGeom>
          <a:noFill/>
          <a:ln w="9525">
            <a:solidFill>
              <a:schemeClr val="tx1"/>
            </a:solidFill>
            <a:round/>
            <a:headEnd/>
            <a:tailEnd/>
          </a:ln>
        </p:spPr>
        <p:txBody>
          <a:bodyPr/>
          <a:lstStyle/>
          <a:p>
            <a:endParaRPr lang="nl-NL"/>
          </a:p>
        </p:txBody>
      </p:sp>
      <p:sp>
        <p:nvSpPr>
          <p:cNvPr id="18447" name="Line 19"/>
          <p:cNvSpPr>
            <a:spLocks noChangeShapeType="1"/>
          </p:cNvSpPr>
          <p:nvPr/>
        </p:nvSpPr>
        <p:spPr bwMode="auto">
          <a:xfrm>
            <a:off x="3563888" y="4005263"/>
            <a:ext cx="0" cy="287337"/>
          </a:xfrm>
          <a:prstGeom prst="line">
            <a:avLst/>
          </a:prstGeom>
          <a:noFill/>
          <a:ln w="9525">
            <a:solidFill>
              <a:schemeClr val="tx1"/>
            </a:solidFill>
            <a:round/>
            <a:headEnd/>
            <a:tailEnd/>
          </a:ln>
        </p:spPr>
        <p:txBody>
          <a:bodyPr/>
          <a:lstStyle/>
          <a:p>
            <a:endParaRPr lang="nl-NL"/>
          </a:p>
        </p:txBody>
      </p:sp>
      <p:sp>
        <p:nvSpPr>
          <p:cNvPr id="18448" name="Line 20"/>
          <p:cNvSpPr>
            <a:spLocks noChangeShapeType="1"/>
          </p:cNvSpPr>
          <p:nvPr/>
        </p:nvSpPr>
        <p:spPr bwMode="auto">
          <a:xfrm>
            <a:off x="5148064" y="4005263"/>
            <a:ext cx="0" cy="287337"/>
          </a:xfrm>
          <a:prstGeom prst="line">
            <a:avLst/>
          </a:prstGeom>
          <a:noFill/>
          <a:ln w="9525">
            <a:solidFill>
              <a:schemeClr val="tx1"/>
            </a:solidFill>
            <a:round/>
            <a:headEnd/>
            <a:tailEnd/>
          </a:ln>
        </p:spPr>
        <p:txBody>
          <a:bodyPr/>
          <a:lstStyle/>
          <a:p>
            <a:endParaRPr lang="nl-NL"/>
          </a:p>
        </p:txBody>
      </p:sp>
      <p:sp>
        <p:nvSpPr>
          <p:cNvPr id="18449" name="Line 21"/>
          <p:cNvSpPr>
            <a:spLocks noChangeShapeType="1"/>
          </p:cNvSpPr>
          <p:nvPr/>
        </p:nvSpPr>
        <p:spPr bwMode="auto">
          <a:xfrm>
            <a:off x="6732240" y="4005263"/>
            <a:ext cx="0" cy="360362"/>
          </a:xfrm>
          <a:prstGeom prst="line">
            <a:avLst/>
          </a:prstGeom>
          <a:noFill/>
          <a:ln w="9525">
            <a:solidFill>
              <a:schemeClr val="tx1"/>
            </a:solidFill>
            <a:round/>
            <a:headEnd/>
            <a:tailEnd/>
          </a:ln>
        </p:spPr>
        <p:txBody>
          <a:bodyPr/>
          <a:lstStyle/>
          <a:p>
            <a:endParaRPr lang="nl-NL"/>
          </a:p>
        </p:txBody>
      </p:sp>
      <p:sp>
        <p:nvSpPr>
          <p:cNvPr id="18450" name="Line 22"/>
          <p:cNvSpPr>
            <a:spLocks noChangeShapeType="1"/>
          </p:cNvSpPr>
          <p:nvPr/>
        </p:nvSpPr>
        <p:spPr bwMode="auto">
          <a:xfrm>
            <a:off x="8101013" y="4005263"/>
            <a:ext cx="0" cy="431800"/>
          </a:xfrm>
          <a:prstGeom prst="line">
            <a:avLst/>
          </a:prstGeom>
          <a:noFill/>
          <a:ln w="9525">
            <a:solidFill>
              <a:schemeClr val="tx1"/>
            </a:solidFill>
            <a:round/>
            <a:headEnd/>
            <a:tailEnd/>
          </a:ln>
        </p:spPr>
        <p:txBody>
          <a:bodyPr/>
          <a:lstStyle/>
          <a:p>
            <a:endParaRPr lang="nl-NL"/>
          </a:p>
        </p:txBody>
      </p:sp>
      <p:sp>
        <p:nvSpPr>
          <p:cNvPr id="18451" name="Text Box 23"/>
          <p:cNvSpPr txBox="1">
            <a:spLocks noChangeArrowheads="1"/>
          </p:cNvSpPr>
          <p:nvPr/>
        </p:nvSpPr>
        <p:spPr bwMode="auto">
          <a:xfrm>
            <a:off x="2771775" y="620713"/>
            <a:ext cx="4824413" cy="641350"/>
          </a:xfrm>
          <a:prstGeom prst="rect">
            <a:avLst/>
          </a:prstGeom>
          <a:noFill/>
          <a:ln w="9525">
            <a:noFill/>
            <a:miter lim="800000"/>
            <a:headEnd/>
            <a:tailEnd/>
          </a:ln>
        </p:spPr>
        <p:txBody>
          <a:bodyPr>
            <a:spAutoFit/>
          </a:bodyPr>
          <a:lstStyle/>
          <a:p>
            <a:pPr algn="ctr">
              <a:spcBef>
                <a:spcPct val="50000"/>
              </a:spcBef>
            </a:pPr>
            <a:r>
              <a:rPr lang="nl-NL" sz="3600"/>
              <a:t>GNA</a:t>
            </a:r>
          </a:p>
        </p:txBody>
      </p:sp>
      <p:pic>
        <p:nvPicPr>
          <p:cNvPr id="2" name="Afbeelding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5117" y="4307643"/>
            <a:ext cx="1465035" cy="1098610"/>
          </a:xfrm>
          <a:prstGeom prst="rect">
            <a:avLst/>
          </a:prstGeom>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atum 3"/>
          <p:cNvSpPr>
            <a:spLocks noGrp="1"/>
          </p:cNvSpPr>
          <p:nvPr>
            <p:ph type="dt" sz="half" idx="10"/>
          </p:nvPr>
        </p:nvSpPr>
        <p:spPr/>
        <p:txBody>
          <a:bodyPr/>
          <a:lstStyle/>
          <a:p>
            <a:fld id="{B43395AD-9848-4504-86E4-7048EC3793E1}" type="datetime2">
              <a:rPr lang="nl-NL"/>
              <a:pPr/>
              <a:t>zaterdag 27 april 2019</a:t>
            </a:fld>
            <a:endParaRPr lang="en-GB"/>
          </a:p>
        </p:txBody>
      </p:sp>
      <p:sp>
        <p:nvSpPr>
          <p:cNvPr id="6" name="Tijdelijke aanduiding voor dianummer 5"/>
          <p:cNvSpPr>
            <a:spLocks noGrp="1"/>
          </p:cNvSpPr>
          <p:nvPr>
            <p:ph type="sldNum" sz="quarter" idx="12"/>
          </p:nvPr>
        </p:nvSpPr>
        <p:spPr/>
        <p:txBody>
          <a:bodyPr/>
          <a:lstStyle/>
          <a:p>
            <a:fld id="{7E845174-DCE6-4605-BFB6-1F566D0C498B}" type="slidenum">
              <a:rPr lang="en-GB"/>
              <a:pPr/>
              <a:t>6</a:t>
            </a:fld>
            <a:endParaRPr lang="en-GB"/>
          </a:p>
        </p:txBody>
      </p:sp>
      <p:sp>
        <p:nvSpPr>
          <p:cNvPr id="174082" name="Rectangle 2"/>
          <p:cNvSpPr>
            <a:spLocks noGrp="1" noChangeArrowheads="1"/>
          </p:cNvSpPr>
          <p:nvPr>
            <p:ph type="title"/>
          </p:nvPr>
        </p:nvSpPr>
        <p:spPr/>
        <p:txBody>
          <a:bodyPr/>
          <a:lstStyle/>
          <a:p>
            <a:r>
              <a:rPr lang="nl-NL" dirty="0" smtClean="0"/>
              <a:t>Verkeersmanagement</a:t>
            </a:r>
            <a:endParaRPr lang="nl-NL" dirty="0"/>
          </a:p>
        </p:txBody>
      </p:sp>
      <p:sp>
        <p:nvSpPr>
          <p:cNvPr id="174083" name="Rectangle 3"/>
          <p:cNvSpPr>
            <a:spLocks noGrp="1" noChangeArrowheads="1"/>
          </p:cNvSpPr>
          <p:nvPr>
            <p:ph type="body" idx="1"/>
          </p:nvPr>
        </p:nvSpPr>
        <p:spPr>
          <a:xfrm>
            <a:off x="1835696" y="1700808"/>
            <a:ext cx="6851650" cy="2952328"/>
          </a:xfrm>
        </p:spPr>
        <p:txBody>
          <a:bodyPr/>
          <a:lstStyle/>
          <a:p>
            <a:pPr marL="0" indent="0">
              <a:buFontTx/>
              <a:buNone/>
            </a:pPr>
            <a:r>
              <a:rPr lang="nl-NL" dirty="0" smtClean="0"/>
              <a:t>De GNA stelt regels en richtlijnen op voor de veilige en vlotte afhandeling van het scheepvaartverkeer. Hierbij wordt rekening houden met de afmetingen van schepen, lading, afmetingen van de vaarweg, weersomstandigheden en het milieu.</a:t>
            </a:r>
            <a:endParaRPr lang="nl-NL" dirty="0"/>
          </a:p>
        </p:txBody>
      </p:sp>
      <p:pic>
        <p:nvPicPr>
          <p:cNvPr id="7" name="Picture 4" descr="Vlissingen"/>
          <p:cNvPicPr>
            <a:picLocks noChangeAspect="1" noChangeArrowheads="1"/>
          </p:cNvPicPr>
          <p:nvPr/>
        </p:nvPicPr>
        <p:blipFill>
          <a:blip r:embed="rId3" cstate="print"/>
          <a:srcRect/>
          <a:stretch>
            <a:fillRect/>
          </a:stretch>
        </p:blipFill>
        <p:spPr bwMode="auto">
          <a:xfrm>
            <a:off x="3923928" y="4509120"/>
            <a:ext cx="3022972" cy="2014888"/>
          </a:xfrm>
          <a:prstGeom prst="rect">
            <a:avLst/>
          </a:prstGeom>
          <a:noFill/>
        </p:spPr>
      </p:pic>
    </p:spTree>
    <p:extLst>
      <p:ext uri="{BB962C8B-B14F-4D97-AF65-F5344CB8AC3E}">
        <p14:creationId xmlns:p14="http://schemas.microsoft.com/office/powerpoint/2010/main" val="91391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nummer 4"/>
          <p:cNvSpPr>
            <a:spLocks noGrp="1"/>
          </p:cNvSpPr>
          <p:nvPr>
            <p:ph type="sldNum" sz="quarter" idx="12"/>
          </p:nvPr>
        </p:nvSpPr>
        <p:spPr>
          <a:noFill/>
        </p:spPr>
        <p:txBody>
          <a:bodyPr/>
          <a:lstStyle/>
          <a:p>
            <a:fld id="{0EB30BBC-A986-4182-B0C9-A1005C3FD015}" type="slidenum">
              <a:rPr lang="en-GB" smtClean="0">
                <a:cs typeface="Arial" pitchFamily="34" charset="0"/>
              </a:rPr>
              <a:pPr/>
              <a:t>7</a:t>
            </a:fld>
            <a:endParaRPr lang="en-GB" dirty="0" smtClean="0">
              <a:cs typeface="Arial" pitchFamily="34" charset="0"/>
            </a:endParaRPr>
          </a:p>
        </p:txBody>
      </p:sp>
      <p:sp>
        <p:nvSpPr>
          <p:cNvPr id="29699" name="Rectangle 2"/>
          <p:cNvSpPr>
            <a:spLocks noGrp="1" noChangeArrowheads="1"/>
          </p:cNvSpPr>
          <p:nvPr>
            <p:ph type="title"/>
          </p:nvPr>
        </p:nvSpPr>
        <p:spPr/>
        <p:txBody>
          <a:bodyPr/>
          <a:lstStyle/>
          <a:p>
            <a:r>
              <a:rPr lang="nl-NL" sz="2400" dirty="0" smtClean="0"/>
              <a:t>VTS operators op vijf verschillende centrales</a:t>
            </a:r>
          </a:p>
        </p:txBody>
      </p:sp>
      <p:pic>
        <p:nvPicPr>
          <p:cNvPr id="29700" name="Picture 3" descr="srk-front"/>
          <p:cNvPicPr>
            <a:picLocks noChangeAspect="1" noChangeArrowheads="1"/>
          </p:cNvPicPr>
          <p:nvPr/>
        </p:nvPicPr>
        <p:blipFill>
          <a:blip r:embed="rId3" cstate="print"/>
          <a:srcRect/>
          <a:stretch>
            <a:fillRect/>
          </a:stretch>
        </p:blipFill>
        <p:spPr bwMode="auto">
          <a:xfrm>
            <a:off x="2057400" y="1676400"/>
            <a:ext cx="6550025" cy="4986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Lokale wetgeving</a:t>
            </a:r>
            <a:endParaRPr lang="nl-NL" dirty="0"/>
          </a:p>
        </p:txBody>
      </p:sp>
      <p:sp>
        <p:nvSpPr>
          <p:cNvPr id="3" name="Tijdelijke aanduiding voor inhoud 2"/>
          <p:cNvSpPr>
            <a:spLocks noGrp="1"/>
          </p:cNvSpPr>
          <p:nvPr>
            <p:ph idx="1"/>
          </p:nvPr>
        </p:nvSpPr>
        <p:spPr/>
        <p:txBody>
          <a:bodyPr/>
          <a:lstStyle/>
          <a:p>
            <a:pPr marL="0" indent="0">
              <a:buNone/>
            </a:pPr>
            <a:r>
              <a:rPr lang="nl-NL" dirty="0" smtClean="0"/>
              <a:t>Op de Westerschelde is het Scheepvaartreglement Westerschelde van toepassing. Dit is gebaseerd op de COLREG (bepalingen ter voorkoming van aanvaringen op zee)</a:t>
            </a:r>
          </a:p>
          <a:p>
            <a:r>
              <a:rPr lang="nl-NL" dirty="0" smtClean="0"/>
              <a:t>Gezamenlijke Bekendmaking</a:t>
            </a:r>
          </a:p>
          <a:p>
            <a:r>
              <a:rPr lang="nl-NL" dirty="0" smtClean="0"/>
              <a:t>Bekendmaking aan de Scheepvaart  Scheldegebied</a:t>
            </a:r>
          </a:p>
          <a:p>
            <a:r>
              <a:rPr lang="nl-NL" dirty="0" smtClean="0"/>
              <a:t>www.vts-scheldt.net</a:t>
            </a:r>
            <a:endParaRPr lang="nl-NL" dirty="0"/>
          </a:p>
        </p:txBody>
      </p:sp>
      <p:sp>
        <p:nvSpPr>
          <p:cNvPr id="4" name="Tijdelijke aanduiding voor datum 3"/>
          <p:cNvSpPr>
            <a:spLocks noGrp="1"/>
          </p:cNvSpPr>
          <p:nvPr>
            <p:ph type="dt" sz="half" idx="10"/>
          </p:nvPr>
        </p:nvSpPr>
        <p:spPr/>
        <p:txBody>
          <a:bodyPr/>
          <a:lstStyle/>
          <a:p>
            <a:fld id="{44D9207E-4C3F-44D2-BA21-D9C46E38616F}" type="datetime2">
              <a:rPr lang="nl-NL" smtClean="0"/>
              <a:pPr/>
              <a:t>zaterdag 27 april 2019</a:t>
            </a:fld>
            <a:endParaRPr lang="en-GB"/>
          </a:p>
        </p:txBody>
      </p:sp>
    </p:spTree>
    <p:extLst>
      <p:ext uri="{BB962C8B-B14F-4D97-AF65-F5344CB8AC3E}">
        <p14:creationId xmlns:p14="http://schemas.microsoft.com/office/powerpoint/2010/main" val="30545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p:cNvSpPr>
            <a:spLocks noGrp="1"/>
          </p:cNvSpPr>
          <p:nvPr>
            <p:ph type="title"/>
          </p:nvPr>
        </p:nvSpPr>
        <p:spPr/>
        <p:txBody>
          <a:bodyPr/>
          <a:lstStyle/>
          <a:p>
            <a:endParaRPr lang="nl-NL" dirty="0" smtClean="0"/>
          </a:p>
        </p:txBody>
      </p:sp>
      <p:sp>
        <p:nvSpPr>
          <p:cNvPr id="56322" name="Tijdelijke aanduiding voor datum 2"/>
          <p:cNvSpPr>
            <a:spLocks noGrp="1"/>
          </p:cNvSpPr>
          <p:nvPr>
            <p:ph type="dt" sz="quarter" idx="10"/>
          </p:nvPr>
        </p:nvSpPr>
        <p:spPr>
          <a:noFill/>
        </p:spPr>
        <p:txBody>
          <a:bodyPr/>
          <a:lstStyle/>
          <a:p>
            <a:fld id="{2A2F858D-DB55-4060-AF82-0AAFA9685318}" type="datetime2">
              <a:rPr lang="nl-NL" smtClean="0"/>
              <a:pPr/>
              <a:t>zaterdag 27 april 2019</a:t>
            </a:fld>
            <a:endParaRPr lang="en-GB" dirty="0" smtClean="0"/>
          </a:p>
        </p:txBody>
      </p:sp>
      <p:sp>
        <p:nvSpPr>
          <p:cNvPr id="56323" name="Tijdelijke aanduiding voor dianummer 3"/>
          <p:cNvSpPr>
            <a:spLocks noGrp="1"/>
          </p:cNvSpPr>
          <p:nvPr>
            <p:ph type="sldNum" sz="quarter" idx="12"/>
          </p:nvPr>
        </p:nvSpPr>
        <p:spPr>
          <a:noFill/>
        </p:spPr>
        <p:txBody>
          <a:bodyPr/>
          <a:lstStyle/>
          <a:p>
            <a:fld id="{0BDC9B46-DCB8-4C90-8C83-558582FF29F2}" type="slidenum">
              <a:rPr lang="en-GB" smtClean="0"/>
              <a:pPr/>
              <a:t>9</a:t>
            </a:fld>
            <a:endParaRPr lang="en-GB" dirty="0" smtClean="0"/>
          </a:p>
        </p:txBody>
      </p:sp>
      <p:pic>
        <p:nvPicPr>
          <p:cNvPr id="179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1" y="57861"/>
            <a:ext cx="9258300" cy="651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Palatino Linotype"/>
        <a:ea typeface=""/>
        <a:cs typeface="Arial"/>
      </a:majorFont>
      <a:minorFont>
        <a:latin typeface="Palatino Linotype"/>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TotalTime>
  <Words>216</Words>
  <Application>Microsoft Office PowerPoint</Application>
  <PresentationFormat>Diavoorstelling (4:3)</PresentationFormat>
  <Paragraphs>82</Paragraphs>
  <Slides>21</Slides>
  <Notes>3</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21</vt:i4>
      </vt:variant>
    </vt:vector>
  </HeadingPairs>
  <TitlesOfParts>
    <vt:vector size="23" baseType="lpstr">
      <vt:lpstr>Default Design</vt:lpstr>
      <vt:lpstr>Acrobat Document</vt:lpstr>
      <vt:lpstr>Gemeenschappelijk Nautisch Beheer </vt:lpstr>
      <vt:lpstr>Program</vt:lpstr>
      <vt:lpstr>Beheersgebied</vt:lpstr>
      <vt:lpstr>Permanente Commissie</vt:lpstr>
      <vt:lpstr>PowerPoint-presentatie</vt:lpstr>
      <vt:lpstr>Verkeersmanagement</vt:lpstr>
      <vt:lpstr>VTS operators op vijf verschillende centrales</vt:lpstr>
      <vt:lpstr>Lokale wetgeving</vt:lpstr>
      <vt:lpstr>PowerPoint-presentatie</vt:lpstr>
      <vt:lpstr>Schepen met groot windoppervlak</vt:lpstr>
      <vt:lpstr>Schepen met een grote dode hoek</vt:lpstr>
      <vt:lpstr>Schepen met een grote diepgang</vt:lpstr>
      <vt:lpstr>WESP  (Westerschelde Planner)</vt:lpstr>
      <vt:lpstr>Weersomstandigheden</vt:lpstr>
      <vt:lpstr>PowerPoint-presentatie</vt:lpstr>
      <vt:lpstr>PowerPoint-presentatie</vt:lpstr>
      <vt:lpstr>PowerPoint-presentatie</vt:lpstr>
      <vt:lpstr>PowerPoint-presentatie</vt:lpstr>
      <vt:lpstr>PowerPoint-presentatie</vt:lpstr>
      <vt:lpstr>Varen doe je samen</vt:lpstr>
      <vt:lpstr>PowerPoint-presentatie</vt:lpstr>
    </vt:vector>
  </TitlesOfParts>
  <Company>Lemento nv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GNB infodag</dc:title>
  <dc:creator>Tom</dc:creator>
  <cp:lastModifiedBy>J van den Boom</cp:lastModifiedBy>
  <cp:revision>184</cp:revision>
  <dcterms:created xsi:type="dcterms:W3CDTF">2006-10-18T15:53:40Z</dcterms:created>
  <dcterms:modified xsi:type="dcterms:W3CDTF">2019-04-27T07:15:26Z</dcterms:modified>
</cp:coreProperties>
</file>